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3.xml" ContentType="application/vnd.openxmlformats-officedocument.presentationml.notesSlide+xml"/>
  <Override PartName="/ppt/ink/ink7.xml" ContentType="application/inkml+xml"/>
  <Override PartName="/ppt/ink/ink8.xml" ContentType="application/inkml+xml"/>
  <Override PartName="/ppt/notesSlides/notesSlide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5.xml" ContentType="application/vnd.openxmlformats-officedocument.presentationml.notesSlide+xml"/>
  <Override PartName="/ppt/ink/ink1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8.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Lst>
  <p:notesMasterIdLst>
    <p:notesMasterId r:id="rId74"/>
  </p:notesMasterIdLst>
  <p:sldIdLst>
    <p:sldId id="261" r:id="rId2"/>
    <p:sldId id="257" r:id="rId3"/>
    <p:sldId id="258" r:id="rId4"/>
    <p:sldId id="259" r:id="rId5"/>
    <p:sldId id="260" r:id="rId6"/>
    <p:sldId id="263" r:id="rId7"/>
    <p:sldId id="262" r:id="rId8"/>
    <p:sldId id="264" r:id="rId9"/>
    <p:sldId id="265"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6" r:id="rId23"/>
    <p:sldId id="284" r:id="rId24"/>
    <p:sldId id="285" r:id="rId25"/>
    <p:sldId id="283" r:id="rId26"/>
    <p:sldId id="282" r:id="rId27"/>
    <p:sldId id="280" r:id="rId28"/>
    <p:sldId id="281" r:id="rId29"/>
    <p:sldId id="287" r:id="rId30"/>
    <p:sldId id="311" r:id="rId31"/>
    <p:sldId id="312" r:id="rId32"/>
    <p:sldId id="313" r:id="rId33"/>
    <p:sldId id="336" r:id="rId34"/>
    <p:sldId id="288" r:id="rId35"/>
    <p:sldId id="291" r:id="rId36"/>
    <p:sldId id="293" r:id="rId37"/>
    <p:sldId id="314" r:id="rId38"/>
    <p:sldId id="316" r:id="rId39"/>
    <p:sldId id="315" r:id="rId40"/>
    <p:sldId id="292" r:id="rId41"/>
    <p:sldId id="294" r:id="rId42"/>
    <p:sldId id="317" r:id="rId43"/>
    <p:sldId id="318" r:id="rId44"/>
    <p:sldId id="289" r:id="rId45"/>
    <p:sldId id="290" r:id="rId46"/>
    <p:sldId id="319" r:id="rId47"/>
    <p:sldId id="322" r:id="rId48"/>
    <p:sldId id="321" r:id="rId49"/>
    <p:sldId id="320" r:id="rId50"/>
    <p:sldId id="323" r:id="rId51"/>
    <p:sldId id="296" r:id="rId52"/>
    <p:sldId id="295" r:id="rId53"/>
    <p:sldId id="297" r:id="rId54"/>
    <p:sldId id="298" r:id="rId55"/>
    <p:sldId id="299" r:id="rId56"/>
    <p:sldId id="300" r:id="rId57"/>
    <p:sldId id="301" r:id="rId58"/>
    <p:sldId id="303" r:id="rId59"/>
    <p:sldId id="304" r:id="rId60"/>
    <p:sldId id="305" r:id="rId61"/>
    <p:sldId id="306" r:id="rId62"/>
    <p:sldId id="324" r:id="rId63"/>
    <p:sldId id="328" r:id="rId64"/>
    <p:sldId id="327" r:id="rId65"/>
    <p:sldId id="326" r:id="rId66"/>
    <p:sldId id="307" r:id="rId67"/>
    <p:sldId id="309" r:id="rId68"/>
    <p:sldId id="310" r:id="rId69"/>
    <p:sldId id="329" r:id="rId70"/>
    <p:sldId id="330" r:id="rId71"/>
    <p:sldId id="332" r:id="rId72"/>
    <p:sldId id="331"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6" d="100"/>
          <a:sy n="96" d="100"/>
        </p:scale>
        <p:origin x="-15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7:39:04.640"/>
    </inkml:context>
    <inkml:brush xml:id="br0">
      <inkml:brushProperty name="width" value="0.05292" units="cm"/>
      <inkml:brushProperty name="height" value="0.05292" units="cm"/>
      <inkml:brushProperty name="color" value="#FF0000"/>
    </inkml:brush>
  </inkml:definitions>
  <inkml:trace contextRef="#ctx0" brushRef="#br0">10759 7646,'0'0,"0"0,0 0,0 0,0 0,0 0,0 0,0 0,0 0,0 0,-158-27,158 27,0 0,-28 0,28 0,-31 16,-2-2,-27 13,-3 8,1 7,7 7,6 10,13 4,11-1,25-5,18-8,28-14,31-11,11-8,-1-7,0-9,-13 13,-9-13,-12-1</inkml:trace>
  <inkml:trace contextRef="#ctx0" brushRef="#br0" timeOffset="1648.1647">11081 7639,'0'0,"0"0,0 0,0 0,0 0,0 0,0 0,0 0,0 0,0 0,0 0,0 0,0 0,0 0,0 0,0 0,0 0,0 0,0 0,0 0,0 0,0 0,56 94,-56-94,0 0,0 0,12 20,-12-20,0 0,17 22,-17-22,31 44,10 7,5 5,5 4,5 8,0-1,4-2,0-2,3-11,-4-7</inkml:trace>
  <inkml:trace contextRef="#ctx0" brushRef="#br0" timeOffset="2538.2538">10203 8476,'0'0,"0"0,0 0,0 0,0 0,0 0,0 0,0 0,0 0,0 0,0 0,0 0,0 0,0 0,0 0,0 0,0 0,0 0,0 0,0 0,0 0,0 0,0 0,0 0,0 0,0 0,0 0,0 0,0 0,0 0,0 0,0 0,0 0,0 0,0 0,0 0,0 0,0 0,0 0,0 0,-14 89,14-89,0 0,-15 51,15-51,-11 67,-5 19,-9 14,-18 14,-5 7,-6 5,-1-7,8-10,1-6,7-6,-2-5</inkml:trace>
  <inkml:trace contextRef="#ctx0" brushRef="#br0" timeOffset="3658.3658">10362 9322,'0'0,"0"0,0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0,160-69,-160 69,0 0,0 0,0 0,0 0,0 0,0 0,0 0,0 0,0 0,0 0,0 0,0 0,0 0,0 0,0 0,0 0,0 0,0 0,0 0,0 0,0 0,0 0,0 0,0 0,0 21,0-21,0 0,0 0,0 0,0 0,0 0,0 0,0 0,0 0,0 0,0 0,-14 34,14-34,0 0,0 0,0 0,0 0,0 0,0 0,0 0,0 0,0 0,-19 45,19-45,0 0,0 0,0 0,0 0,0 0,0 0,0 0,0 0,-21 44,21-44,0 0,0 0,0 0,0 0,0 0,0 0,0 0,-19 35,19-35,0 0,0 0,0 0,0 0,0 0,0 0,-11 20,11-20,0 0,0 0,0 0,0 0,0 0,0 0,0 0,0 0,0 0,0 0,0 0,0 0,0 0,0 0,0 0,0 0,30-33,-30 33,0 0,0 0,29-36,-29 36,0 0,39-46,-39 46,38-49,-5 4,-2 9,-9 16,-1 20,-5 0,0 29,-5 0,-11 1,14-2,-7-11,6-7,7-11,6-11,10-12,5-9,2-14,4-3,-7 2,-7 7,-5 14,-9 13,-1 14,-1 11,2 8,3 5,-4 0,0-6,4-8,10-10,12-29,10-10,5-13,-6-6,-7 5,-14 17,-3 18,-2 18,6 28,10 4,15-1,16-18</inkml:trace>
  <inkml:trace contextRef="#ctx0" brushRef="#br0" timeOffset="10846.0845">10096 11046,'0'0,"0"0,0 0,0 0,0 0,0 0,0 0,0 0,0 0,0 0,0 0,0 0,0 0,0 0,0 0,0 0,0 0,0 0,0 0,0 0,0 0,0 0,0 0,0 0,0 0,0 0,0 0,0 0,0 0,0 0,0 0,0 0,0 0,0 0,0 0,0 0,-2 108,2-108,0 0,0 0,-37 31,37-31,0 0,-41 32,41-32,-74 61,0 0,14-6,21-14,26-14,29-11,30-16,28-10,27-11,21-9,10-7,2 3,-7 5,-11 10,-26 8,-25 10,-24 2,-28 24,-28 11,-27 15,-28 12,-15 7,2-1,15-8,28-14,29-16,33-12,30-9,32-12,24 3,19-10,10-3,2 4,-7 8,-19 0,-24 12,-31 5,-32 13,-35 13,-34 14,-28 10,-17 5,-3 0,20-8,27-14,33-11,37-12,33-8,36-10,27-9,12-7,8-7,-5 3,-14 10,-15-9,-26 11,-26 14,-30 6,-34 12,-33 10,-27 9,-17 2,-5 3,12-9,20-5,24-7,34-5,38-4,32-1,29-7,10-6,-3-1,-17-2,-25 3,-28 0,-28 7,-31 12,-31 10,-15 6,-6 3,12-2,25 2,26 1,26 9,21 3,16 7,9 3,-2 2,-14-1</inkml:trace>
  <inkml:trace contextRef="#ctx0" brushRef="#br0" timeOffset="15091.509">12014 8904,'0'0,"0"0,0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0,56-9,-56 9,0 0,0 0,0 0,0 0,0 0,0 0,0 0,-11 0,11 0,-1 11,1-11,0 0,0 0,0 0,0 0,0 0,0 10,0-10,0 0,0 0,0 0,0 0,-9 19,9-19,0 0,0 0,0 0,0 26,0-26,0 0,0 0,-16 43,16-43,0 0,-18 56,18-56,-28 74,-8 17,0 18,-5 7,1 3,5-6,5-11,4-11,8-12,0-12,6-9,3-11,9-11,-14-12,14-8,-10-16,10 10,0-10,0 0,0 0,0 0,0 0,0 0,0 0,0-9,0-4,1-2</inkml:trace>
  <inkml:trace contextRef="#ctx0" brushRef="#br0" timeOffset="15874.5873">11472 10767,'0'0,"0"0,0 0,0 0,0 0,0 0,0 0,0 0,0 0,0 0,0 0,0 0,0 0,0 0,0 0,0 0,0 0,0 0,0 0,0 0,0 0,0 0,0 0,0 0,0 0,0 0,0 0,0 0,0 0,0 0,0 0,0 0,0 0,0 0,0 0,0 0,0 0,0 0,0 0,0 0,0 0,0 0,0 0,0 0,0 0,0 0,0 0,0 0,0 0,0 0,0 0,0 0,0 0,0 0,0 0,0 0,11-21,-11 21,0 0,0 0,0 0,0 0,0 0,0 0,-12-21,12 21,0 0,0 0,0 0,-18-25,18 25,0 0,0 0,0 0,0 0,-22-24,22 24,0 0,0 0,0 0,-23-19,23 19,0 0,0 0,-33-15,33 15,0 0,-39-9,39 9,-45 0,-7 9,-1 12,4 7,0 6,9 10,10 5,9 6,12 0,9-4,19-6,7-13,11-12,8-20,3 0,0-12,-3-15,-5-9,-3-7,-5-11,-6-11,-7-17,-9-12,-9-2,0 3,-20 9,0 20,-4 19,-3 18,6 13,5 14,4 0,11 0,-11 26,10 11,0 18,1 17,13 21,-1 15,9 10,11 7,4 1,8-4</inkml:trace>
  <inkml:trace contextRef="#ctx0" brushRef="#br0" timeOffset="24843.4841">12658 13238,'0'0,"0"0,0 0,0 0,0 0,0 0,0 0,0 0,0 0,0 0,0 0,0 0,0 0,0 0,0 0,0 0,0 0,0 0,0 0,-175-58,175 58,-38 23,-35 21,-9 21,3 11,12-2,13-9,15-14,17-15,13-13,18-10,16-13,21 0,19-25,20-9,10-7,-1-1,1 5,-10 10,-8 11,-16 15,-16 11,-23 28,-31 28,-25 29,-17 19,-4 5,7-12,19-29,22-25,25-26,25-17,26-12,22-25,19-12,5-14,1-2,-1 2,-12 11,-9 16,-17 24,-25 35,-29 37,-29 34,-23 24,-5 5,7-10,18-19,21-18,27-19,24-17,24-20,19-24,11-17,1-14,2-8,-5 5,-8 3,-19 15,-18 19,-29 26,-28 35,-24 37,-14 32,-2 23,13 0,24-14,22-22,20-29,13-22</inkml:trace>
  <inkml:trace contextRef="#ctx0" brushRef="#br0" timeOffset="46651.6646">11999 11205,'0'0,"0"0,0 0,0 0,0 0,0 0,0 0,0 0,0 0,0 0,0 0,0 0,0 0,0 0,0 0,0 0,0 0,0 0,0 0,0 0,0 0,0 0,0 0,107 129,-107-129,0 0,11 13,-11-13,17 18,5 4,23 22,19 11,14 7,16 4,5 3,7 0,-7-3,-4 2,-1 1,4 1,7 3,9 1,10-6,0-8,-7-9,-11-8,-22-8,-22-5,-21-10</inkml:trace>
  <inkml:trace contextRef="#ctx0" brushRef="#br0" timeOffset="47351.7346">14226 12685,'0'0,"0"0,0 0,0 0,0 0,0 0,0 0,0 0,0 0,0 0,0 0,0 0,0 0,0 0,0 0,0 0,0 0,0 0,0 0,0 0,0 0,0 0,0 0,0 0,0 0,0 0,0 0,0 0,0 0,0 0,0 0,0 0,0 0,0 0,0 0,0 0,0 0,0 0,0 0,0 0,0 0,0 0,0 0,0 0,0 0,0 0,0 0,0 0,0 0,0 0,0 0,0 0,0 0,0 0,0 0,0 0,0 0,0 0,0 0,0 0,0 0,0 0,0 0,0 0,0 0,0 0,0 0,0 0,0 0,0 0,0 0,0 0,79 99,-79-99,0 0,49 19,-49-19,63 11,7-13,5 2,-2-12,-8-3,-4-5,-12-1,-4-6,-9-3,-14-9,-21-7,-12-5,-24-2,-24 6,-15 10,-10 15,-4 15,7 7,3 20,9 12,14 11,10 20,20 13,25 17,10 10,27 9,23 0,19-4,17-8,11-14,12-16,7-14,-4-20,-13-17</inkml:trace>
  <inkml:trace contextRef="#ctx0" brushRef="#br0" timeOffset="55633.5628">11029 7783,'0'0,"0"0,0 0,0 0,0 0,0 0,0 0,0 0,0 0,0 0,0 0,0 0,0 0,0 0,0 0,0 0,0 0,0 0,0 0,0 0,0 0,0 0,0 0,0 0,0 0,0 0,0 0,0 0,0 0,0 0,0 0,0 0,0 0,0 0,0 0,0 0,0 0,0 0,0 0,0 0,0 0,0 0,0 0,0 0,0 0,0 0,0 0,0 0,0 0,0 0,0 0,0 0,0 0,0 0,0 0,0 0,0 0,0 0,0 0,0 0,0 0,111 97,-111-97,0 0,23 26,2-2,1 0,0-3,-1 2,3 1,5 4,3 3,6 2,1-1,-1-2,0 1,-5-3,-1-4,-2 0,-2-4,-3-2,-5-2,-9-7,-5-9,-10 8,0-8,0 0,0 0,0 0,0 0,-12 0,1 0</inkml:trace>
  <inkml:trace contextRef="#ctx0" brushRef="#br0" timeOffset="63865.3859">12227 7329,'0'0,"0"0,0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0,-11-11,11 11,0 0,0 0,0 0,0 0,0 0,0 0,0 0,0 0,0 0,0 0,0 0,0 0,0 0,0 0,0 0,0 0,0 0,-16 0,16 0,0 0,0 0,0 0,0 0,0 0,0 0,-13 12,13-12,0 0,0 0,0 0,0 0,0 0,-19 0,19 0,0 0,0 0,0 0,0 0,-23 15,23-15,0 0,0 0,0 0,-24 0,24 0,0 0,0 0,-27 13,27-13,0 0,-28 0,28 0,-31 18,-2-5,-1 2,-1 3,-4 1,0 1,1 0,1-3,1 0,4-5,3-4,3-8,0 0,1 0,1 0,3-10,-3 0,2-1,0-7,2 2,2-5,1-2,1-2,0-4,5-4,0-3,2-4,12-2,-13-2,11 0,-9-5,0 1,-6 0,0-1,-2 0,-1 2,0 0,-1 2,-7-2,-1 4,-1 4,-3 2,0 6,-1 8,-2 3,-1 8,-3 12,1 0,-4 0,0 21,-1 2,3 6,3 5,4 3,7 6,4 4,6 3,4 3,9 1,1-2,11 2,-1-5,-2-2,9 2,-5-4,2 2,0-5,-4-8,-1-3,1-6,-11-4,15-4,-14-5,11-3,-11-9</inkml:trace>
  <inkml:trace contextRef="#ctx0" brushRef="#br0" timeOffset="75738.5731">2524 4781,'0'0,"0"0,0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0,54-11,-54 11,0 0,0 0,0 0,0 0,0 0,0 0,0 0,0 0,0 0,0 0,0 0,0 0,0 0,0 0,0 0,0 0,0 0,0 0,0 0,0 0,0 0,0 0,0 0,0 0,0 0,0 0,0 0,0 0,0 0,0 0,0 0,0 0,0 0,0 0,0 0,0 0,0 0,0 0,0 0,0 0,0 0,0 0,0 0,0 0,0 0,0 0,0 0,0 0,0 0,0 0,0 0,0 0,0 0,0 0,0 0,1 20,-1-20,0 0,0 0,0 0,0 0,0 28,0-28,0 0,0 0,0 0,-12 39,12-39,0 0,0 0,-1 51,1-51,0 0,-11 59,11-59,-2 67,-9 6,9 6,1 5,-12-5,11-3,1-1,-13-2,12 1,-16 3,8-1,0-9,10-12,-1-12,1-23,-1-6,1-14,0 0,0 0,1-19,13-7,0-17,9-8,7-10,6-6,9 3,2 7,1 9,-1 6,2 9,0 4,8 2,8 5,4-1,5 10,-5 13,-6-1,-7 32,-13 7,-7 11,-4 12,-8 3,0 5,-3 0,-6-1,0-1,-5 0,-1-5,-11-10,14-6,-13-9,10-7,-9-8,9-7,-9-15</inkml:trace>
  <inkml:trace contextRef="#ctx0" brushRef="#br0" timeOffset="78590.8583">4206 6688,'0'0,"0"0,0 0,0 0,0 0,0 0,0 0,0 0,0 0,0 0,0 0,112 93,-112-93,0 0,0 0,12 16,-12-16,0 0,13 18,-13-18,13 23,12 16,6 10,2 2,6 6,4 0,2 0,5 4,5 2,1 5,0-4,-4-3,-3-5,-3-8,-6-10,0-9,-5-9,-3-11,0-9</inkml:trace>
  <inkml:trace contextRef="#ctx0" brushRef="#br0" timeOffset="78916.8909">5353 7795,'8'24,"-8"-1,0-23,0 0,0 0,0 0,16 24,-16-24,0 0,0 0,13 49,-13-49,0 0,7 49,-7-49,0 48,-1-1,0-6,1-10,8-8,-8-23,0 0,0-9,1-21</inkml:trace>
  <inkml:trace contextRef="#ctx0" brushRef="#br0" timeOffset="79186.9178">5220 7317,'0'0,"0"0,0 0,0 0,0 0,0 0,0 0,0 0,0 0,0 0,0 0,0 0,0 0,0 0,0 0,0 0,0 0,0 0,0 0,0 0,0 0,0 0,0 0,0 0,0 0,0 0,0 0,0 0,0 0,0 0,0 0,0 0,0 0,0 0,102 79,-102-79</inkml:trace>
  <inkml:trace contextRef="#ctx0" brushRef="#br0" timeOffset="81327.1319">3019 6468,'0'0,"0"0,0 0,0 0,0 0,0 0,0 0,0 0,0 0,0 0,0 0,0 0,0 0,0 0,0 0,0 0,0 0,0 0,0 0,0 0,0 0,0 0,0 0,0 0,0 0,0 0,0 0,0 0,0 0,0 0,0 0,0 0,0 0,0 0,0 0,0 0,0 0,0 0,0 0,0 0,0 0,0 0,0 0,0 0,0 0,0 0,0 0,0 0,0 0,0 0,0 0,0 0,0 0,0 0,0 0,0 0,0 0,0 0,0 0,0 0,0 0,0 0,0 0,0 0,0 0,0 0,0 0,0 0,0 0,0 0,0 0,0 0,0 0,0 0,0 0,-111 115,111-115,-33 31,1 5,-2 5,-3-3,1 5,-3 0,-5 1,0 6,-4-2,-5 1,1-2,1 3,3-8,3-2,6-1,2-3,4 1,-1 2,3-4,-2 2,5-6,2-2,5-6,3-8,8-7,10-8,-10 10,10-10,0 0,0 0,0 0,0 8,0-8,0 0,0 0,0 0,0 0,0 0,0 0,-11 0,0 1,0-1</inkml:trace>
  <inkml:trace contextRef="#ctx0" brushRef="#br0" timeOffset="81977.1969">1704 7920,'0'0,"0"0,0 0,0 0,0 0,0 0,0 0,0 0,0 0,0 0,0 0,0 0,0 0,0 0,0 0,0 0,0 0,0 0,0 0,0 0,0 0,0 0,0 0,0 0,0 0,0 0,0 0,0 0,0 0,0 0,0 0,0 0,0 0,0 0,0 0,0 0,0 0,0 0,0 0,0 0,0 0,0 0,0 0,0 0,0 0,0 0,0 0,0 0,0 0,0 0,0 0,0 0,0 0,0 0,0 0,0 0,0 0,0 0,0 0,0 0,0 0,0 0,0 0,0 0,0 0,0 0,0 0,0 0,0 0,0 0,0 0,0 0,0 0,0 0,0 0,0 0,0 0,0 0,5-91,-5 91,0 0,0 0,0 0,0 0,0 0,0-14,0 14,0 0,0 0,0 0,0 0,-14-14,14 14,0 0,0 0,0 0,-18-11,18 11,0 0,0 0,-29 0,29 0,0 0,-42-8,42 8,-51 11,-7 12,-2 5,3 5,5-1,8 2,8 4,4 2,8 5,4 3,9 5,11 2,9 1,19 1,12-5,15-3,12-11,10-1,4-10,5-8,3-5,-4-14,-1 8,-10-10,-6 4,-13-14,-12 12,-18-18</inkml:trace>
  <inkml:trace contextRef="#ctx0" brushRef="#br0" timeOffset="84011.4002">1677 8949,'0'0,"0"0,0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 5,-21-5,0 0,0 0,0 0,0 0,0 0,0 0,0 0,0 0,0 0,0 0,0 0,0 0,0 0,0 0,0 0,0 0,0 0,0 0,0 0,0 0,0 0,0 0,0 0,0 0,0 0,0 0,0 0,0 0,0 0,0 0,0 0,0 14,0-14,0 0,0 0,0 0,0 0,0 0,0 0,0 0,0 13,0-13,0 0,0 0,0 0,0 0,0 0,0 0,-1 20,1-20,0 0,0 0,0 0,0 0,0 0,0 21,0-21,0 0,0 0,0 0,0 0,-1 23,1-23,0 0,0 0,0 0,-14 26,14-26,0 0,0 0,-14 27,14-27,0 0,-13 31,13-31,-16 31,2 3,14-34,-15 35,-2-1,-1 8,-1-2,-2 2,-1 2,0 0,0-2,1 1,2 0,-1-1,2 2,-3-2,-1-2,-1 2,-1 0,2-3,2 0,1-2,3-4,1-4,3-1,1-4,-2-3,5-4,8-4,-11-4,11-9,-1 10,1-10,0 0,0 0,0 0,0 0,0 0,0 0,0 0,0 0,0 0,0 0,0 0,0 0</inkml:trace>
  <inkml:trace contextRef="#ctx0" brushRef="#br0" timeOffset="85145.5137">1085 11054,'0'0,"0"0,0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0,-20-74,20 74,0 0,0 0,0 0,0 0,0 0,0-13,0 13,0 0,0 0,0 0,0 0,1-16,-1 16,0 0,0 0,0 0,-14-16,14 16,0 0,0 0,-13-18,13 18,0 0,-22-17,22 17,-28-14,-4 3,32 11,-40-8,-2 8,-7 0,0 0,1 11,-2 3,6 5,3 6,6 3,10-1,11-1,14 1,-1-3,12 1,10-1,3 0,4-4,2-2,1-5,0-4,2-9,-2 9,-2-11,-2-10,-4-3,3-5,-5-1,-2-5,-1 1,-1 1,-3 1,-2 2,-1-1,-11 1,12-3,-11 6,9 0,-10 4,11 6,-11-2,0 10,0-8,0 8,0 0,0 0,8 0,-8 0,0 0,0 0,0 0,0 0,0 0,0 0,0 0,0 0,0 0,0 0,0 0,0 0,0 0,0 0,0 0,0 0,0 0,0 0,0 0,0 0,0 0,-13-11</inkml:trace>
  <inkml:trace contextRef="#ctx0" brushRef="#br0" timeOffset="85689.5681">717 10260,'0'0,"0"0,0 0,0 0,0 0,0 0,0 0,0 0,11 89,-11-89,0 0,1 32,-1-32,-7 88,7-68,0 8,-13-1,4 30,0 5,-5 4,6 5,-2-6,1 1,1-7,-3-8,-2-8</inkml:trace>
  <inkml:trace contextRef="#ctx0" brushRef="#br0" timeOffset="90099.009">2465 8814,'0'0,"0"0,0 0,0 0,0 0,0 0,0 0,0 0,0 0,0 0,0 0,0 0,0 0,0 0,0 0,0 0,0 0,0 0,0 0,0 0,0 0,0 0,0 0,0 0,0 0,0 0,0 0,0 0,0 0,0 0,0 0,0 0,0 0,0 0,0 0,0 0,0 0,0 0,0 0,0 0,0 0,0 0,0 0,0 0,0 0,0 0,0 0,0 0,0 0,0 0,0 0,0 0,0 0,119 102,-119-102,36 41,6 3,3 11,8 5,4 6,6 3,6 2,5-3,7 5,3-2,1-3,-6-3,-10-2,-10-1,-12-2,-9-2,-8-5,-5-9</inkml:trace>
  <inkml:trace contextRef="#ctx0" brushRef="#br0" timeOffset="90832.0823">3532 10513,'0'0,"0"0,0 0,0 0,0 0,0 0,0 0,0 0,0 0,0 0,0 0,0 0,0 0,0 0,0 0,0 0,0 0,0 0,0 0,0 0,0 0,0 0,0 0,0 0,0 0,0 0,0 0,0 0,0 0,0 0,0 0,0 0,0 0,0 0,0 0,0 0,27 100,-27-100,0 0,0 0,6 30,-6-30,0 0,0 31,0-31,12 69,-2 9,-3 7,1-3,-2-10,2-11,-1-12,-8-14,8-12,-7-8,0-15,0 0,0 0,1-18,-19-15,4-20,1-24,3-12,13-8,-2 4,18 9,4 16,0 15,5 10,8 5,1 10,9 3,6 4,-2 6,-3 7,-12 7,-12 1,-24 11,1 7,-28 6</inkml:trace>
  <inkml:trace contextRef="#ctx0" brushRef="#br0" timeOffset="91137.1127">3320 10908,'0'0,"0"0,0 0,0 0,0 0,0 0,0 0,0 0,0 0,0 0,0 0,0 0,0 0,0 0,0 0,0 0,0 0,0 0,0 0,0 0,0 0,192 57,-129-67,5 10,0 0,1-1,2 1,-1 0,0 0,-5 8,-12-6</inkml:trace>
  <inkml:trace contextRef="#ctx0" brushRef="#br0" timeOffset="92104.2095">3846 11959,'0'0,"0"0,0 0,0 0,0 0,0 0,0 0,0 0,0 0,0 0,0 0,0 0,-2 88,2-88,0 0,0 0,-11 25,11-25,0 0,-27 61,27-61,0 23,-15 3,15 0,-25 30,7 3,-3 4,-2 2,-3 6,-4 1,-2 0,-10 1,2-5,-4-2,6-6,5-4,3-4,5-7,0-3,0 1,1-2,3-3,1-8</inkml:trace>
  <inkml:trace contextRef="#ctx0" brushRef="#br0" timeOffset="93032.3023">3105 13900,'0'0,"0"0,0 0,0 0,0 0,0 0,0 0,0 0,0 0,0 0,0 0,0 0,0 0,0 0,0 0,0 0,0 0,0 0,0 0,0 0,0 0,0 0,0 0,0 0,0 0,0 0,0 0,0 0,0 0,0 0,0 0,0 0,0 0,0 0,0 0,0 0,0 0,0 0,0 0,0 0,0 0,0 0,0 0,0 0,0 0,0 0,0 0,0 0,0 0,0 0,0 0,-10 16,10-16,0 0,0 0,0 0,0 0,0 0,-17-25,17 25,0 0,0 0,0 0,0 0,-21-28,21 28,0 0,0 0,-22-33,22 33,0 0,0 0,-26-29,26 29,0 0,-31-24,31 24,-37-18,-8 9,-3 9,-1 1,-5 12,2-1,0 7,6 2,7 4,9 2,13 1,18-1,0-2,11 3,13-3,9-5,7-7,8-13,5 0,-3-31,0-7,-5-12,-2-8,-4-10,-3-7,-8-7,-8 0,-3 2,-9 4,-8 12,0 7,0 13,-1 11,-12 6,12 9,-10 5,10 13,0 0,0 0,-9 34,8 5,-17 15,7 8,-1 7,-1 6,4 7,8 5,-12-2,10 3,4-3,17 3,-4-3,2-8,0-7,2-12,0-11,-2-13,4-14</inkml:trace>
  <inkml:trace contextRef="#ctx0" brushRef="#br0" timeOffset="94689.4679">3209 14336,'0'0,"0"0,0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74,-4-74,0 0,0 0,0 0,0 0,0 0,0 0,0 0,0 0,0 0,0 0,0 0,14 19,-14-19,0 0,0 0,0 0,13 18,-13-18,0 0,0 0,17 19,-17-19,0 0,22 26,-22-26,23 28,4 3,5 5,4 4,4 5,2 6,6 6,0-1,6 6,0-1,-1 7,2 2,0-1,1 1,-2-9,-7-4,-1 0,-11-13,-2-4,-7-8,-5-9,-2-5,-4-8,-2-10</inkml:trace>
  <inkml:trace contextRef="#ctx0" brushRef="#br0" timeOffset="95597.5588">4331 15668,'0'0,"0"0,0 0,0 0,0 0,0 0,0 0,0 0,0 0,0 0,0 0,0 0,0 0,0 0,0 0,0 0,0 0,0 0,0 0,0 0,0 0,0 0,0 0,0 0,0 0,0 0,0 0,0 0,0 0,0 0,0 0,0 0,0 0,0 0,0 0,0 0,0 0,0 0,0 0,0 0,0 0,0 0,0 0,0 0,0 0,0 0,0 0,0 0,0 0,0 0,0 0,0 0,0 0,0 0,0 0,184 77,-141-77,1-15,1-2,5-5,-6-7,-2-2,-8-1,-13 5,-8 2,-14 9,1 3,-1-3,-19-3,-7-2,-10 3,-8 8,-8 9,-3 23,-3 15,-2 14,6 15,6 8,11 2,19 1,22-7,7-4,27 3,20-3,9-4,9-9,0-11,-1-7,-6-9,-6-6,-9-3</inkml:trace>
  <inkml:trace contextRef="#ctx0" brushRef="#br0" timeOffset="98202.8193">4711 11470,'0'0,"0"0,0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0,57 53,-57-53,0 0,0 0,42 19,-42-19,0 0,46 26,-46-26,50 33,8 2,3 8,6 3,3 1,1 3,3 3,-3 5,1 3,0 3,-4-5,-1 4,-2-3,-1-4,-2-11,-5-10,-5-11</inkml:trace>
  <inkml:trace contextRef="#ctx0" brushRef="#br0" timeOffset="99001.8992">6459 12676,'0'0,"0"0,0 0,0 0,0 0,0 0,0 0,0 0,0 0,0 0,0 0,0 0,0 0,0 0,0 0,0 0,0 0,0 0,0 0,0 0,0 0,-179-80,148 57,-2 3,0 4,-1 1,-2 5,-5 10,1 0,0 14,0 10,9 2,5 2,7-2,11-5,8 0,-1-1,20-4,5 4,4-2,8 1,9-2,-1-9,5-8,-2 1,-1-1,-4 0,-7-12,-6 5,-7 7,-6-13,-5 13,-11 0,10 0,-10 0,0 0,0 21,8 8,-9 12,0 12,0 11,-1 7,0 9,1 2,-1 5,-21 3,-6 1,-12 4,-15 0,-12-7,-9-7,-5-12,-1-19,-8-23,4-17,6-18,2-15,9 0</inkml:trace>
  <inkml:trace contextRef="#ctx0" brushRef="#br0" timeOffset="100315.0304">1366 11592,'0'0,"0"0,0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 55,15-55,0 0,0 0,-11 26,11-26,0 0,-23 41,23-41,-31 53,-6 9,-7 9,-1-2,0 1,1-6,-1-3,4-2,2-4,5-4,6-2,4-6,5-8</inkml:trace>
  <inkml:trace contextRef="#ctx0" brushRef="#br0" timeOffset="101166.1156">909 13260,'0'0,"0"0,0 0,0 0,0 0,0 0,0 0,0 0,0 0,0 0,0 0,0 0,0 0,0 0,0 0,0 0,0 0,0 0,0 0,0 0,0 0,0 0,0 0,0 0,0 0,0 0,0 0,0 0,0 0,0 0,0 0,0 0,0 0,0 0,0 0,0 0,0 0,0 0,0 0,0 0,0 0,0 0,0 0,0 0,0 0,0 0,0 0,0 0,0 0,0 0,0 0,0 0,0 0,0 0,0 0,0 0,0 0,0 0,0 0,0 0,0 0,0 0,0 0,0 0,0 0,-39-110,39 110,0 0,0 0,-23-25,23 25,0 0,-27-22,27 22,-29-18,-4 1,-6 9,0 8,0 1,-4 18,3 4,-5 14,8 3,6 6,11 2,20-10,-1 1,25-8,7-9,8-3,3-8,5-11,-2 0,0-11,-6-7,-2-7,-4-5,-4-6,-7 2,-10 7,-12 12,0 15,0 0,0 0,0 13,-1 12,1 11,10 10,0 11,4 2,8 7,4 2,3-3,4-4,-2-8,1-11,-2-19</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8:04:46.625"/>
    </inkml:context>
    <inkml:brush xml:id="br0">
      <inkml:brushProperty name="width" value="0.05292" units="cm"/>
      <inkml:brushProperty name="height" value="0.05292" units="cm"/>
      <inkml:brushProperty name="color" value="#FF0000"/>
    </inkml:brush>
  </inkml:definitions>
  <inkml:trace contextRef="#ctx0" brushRef="#br0">5694 6441,'0'0,"0"0,0 0,0 0,0 0,0 0,0 0,0 0,0 0,0 0,0 0,0 0,0 0,0 0,0 0,0 0,0 0,0 0,0 0,0 0,0 0,-198-123,184 111,-3-4,3 4,-18-16,-1-1,1 1,-6-2,-3 2,-2 0,0 4,-2-3,1 4,-1-1,-4-2,2 0,-6 1,4-1,-3 0,-1-4,-1 5,-4-4,-1 1,0-2,-3 2,-3 0,-5 0,-5 2,-2 0,-3 3,-3 3,-1 0,0 2,-4 1,0-1,0 5,-6 3,0 10,2-7,1 8,-3 1,0 13,1-4,-3 1,5 7,1-3,1 7,-1 2,5 1,4 4,2 2,0 2,2 3,1 9,-3 3,8 13,2 5,3 3,8 1,3 0,6 4,3-4,11 8,3-4,9 0,13 3,9 0,8 2,13 1,9-2,7-3,8-1,11 3,8-1,7-4,11 1,7-5,10-1,6-2,7-3,6 0,0 1,4 1,2 2,1-1,0 7,4 3,-2-1,2 5,-1 0,-3-1,-5-1,-5 4,-5-6,-4 5,-3 1,-1-1,0 3,-4 1,1 1,-5-2,-1 0,-4-5,-1-7,-2-7,-2-5,6-4,2-8,4-3,2-9,0-7,-4-6,-6-3,-11-6,-5-2,-12-1,-8-11,-6-1,-2 1,-1 0,7-27,-2-4,1-13,0-10,-7-4,-3-4,-8-1,-3 1,-5 3,-5-4,1 3,-6-3,2-6,-4-6,2-7,-1-5,0-3,-1-4,-10-4,3 2,-1-8,-18 5,0 1,-5-1,-6 0,-4-2,-2-6,-5 3,-4 2,-2-1,-2 3,0 3,-6 1,3 0,-1 2,-4 0,-2 1,0 3,-4 3,2 4,3 2,-1 5,2 0,-2 2,-2 7,-6-1,-7 4,-4 6,-8 6</inkml:trace>
  <inkml:trace contextRef="#ctx0" brushRef="#br0" timeOffset="33010.3007">11851 6271,'0'0,"0"0,0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0,24-22,-24 22,0 0,0 0,0 0,0 0,0 0,0 0,0 0,0 0,0 0,0 0,0 0,0 0,0 0,0 0,0 0,0 0,0 0,0 0,0 0,0 0,0 0,0 0,0 0,0 0,0 0,0 0,0 0,0 0,0 0,0 0,0 0,0 0,0 0,0 0,0 0,0 0,0 0,0 0,0 0,0 0,0 0,0 0,0 0,0 0,0 0,0 0,0 0,0 0,0 0,0 0,0 0,0 0,0 0,0 0,0 0,0 0,0 0,0 0,0 0,0 0,0 0,0 0,0 9,0-9,0 0,0 0,0 0,0 0,0 0,0 0,0 0,0 0,0 0,0 8,0-8,0 0,0 0,0 0,0 0,0 0,0 0,0 0,0 0,0 13,0-13,0 0,0 0,0 0,0 0,0 0,0 0,0 0,-1 16,1-16,0 0,0 0,0 0,0 0,0 0,0 0,-1 20,1-20,0 0,0 0,0 0,0 0,0 0,0 23,0-23,0 0,0 0,0 0,0 0,9 24,-9-24,0 0,0 0,0 0,-1 27,1-27,0 0,0 0,0 28,0-28,0 0,-9 29,9-29,-2 33,2 4,-1 5,1 4,-3 2,3 3,-1 4,-1-3,3 1,-2 1,0-3,0 3,0 1,0-3,0 2,1-2,-2-4,2 2,-1-1,0-4,0-4,1-5,0-4,-1-4,0-3,11-5,-10-2,10-5,-10-13,9 0,-9-9</inkml:trace>
  <inkml:trace contextRef="#ctx0" brushRef="#br0" timeOffset="34380.4376">12338 6417,'0'0,"0"0,0 0,0 0,0 0,0 0,0 0,0 0,0 0,0 0,0 0,0 0,0 0,0 0,0 0,0 0,0 0,0 0,0 0,0 0,0 0,0 0,0 0,0 0,0 0,0 0,0 0,0 0,0 0,0 0,0 0,0 0,0 0,0 0,0 0,0 0,0 0,0 0,0 0,0 0,0 0,0 0,0 0,0 0,0 0,0 0,0 0,0 0,0 0,0 0,0 0,0 0,0 0,0 0,0 0,0 0,0 0,0 0,0 0,0 0,0 0,0 0,0 0,0 0,0 0,0 0,0 0,0 0,0 0,0 0,0 0,0 0,0 0,0 0,0 0,0 0,0 0,0 0,44 89,-44-89,0 0,0 0,0 0,0 0,0 0,0 9,0-9,0 0,0 0,0 0,0 0,-1 12,1-12,0 0,0 0,0 0,-11 23,11-23,0 0,0 0,0 25,0-25,0 0,-15 28,15-28,-12 31,-4 0,2 2,0 0,1-4,-1 0,1-3,5-3,8-5,-10-6,9-4,1-8,0 8,0-8,0 0,19 0,-1 9,4-9,11 0,1-2,1-6,2 7,0 1,-3 10,2 2,0 4,-3 2,0 3,-1 6,-5 3,-7 6,0 2,-9 1,-2 3,-10 2,11 0,-10 1,-2 2,2 0,-1 0,-16-2,0-4,-4 2,-3-3,-5-3,-2-2,-1-6,0-4,-4-4,1-5,1-1,3-6,0-9,4 0,3 0,5-13,3-5,4-7,1-4,12-4,-13-4</inkml:trace>
  <inkml:trace contextRef="#ctx0" brushRef="#br0" timeOffset="34835.4832">12303 6428,'0'0,"0"0,0 0,0 0,0 0,0 0,0 0,0 0,0 0,0 0,0 0,0 0,0 0,0 0,0 0,0 0,0 0,0 0,0 0,0 0,0 0,0 0,0 0,0 0,0 0,0 0,0 0,0 0,0 0,0 0,0 0,0 0,0 0,0 0,0 0,0 0,0 0,0 0,0 0,0 0,0 0,0 0,0 0,0 0,0 0,0 0,0 0,0 0,0 0,0 0,0 0,80 10,-80-10,0 0,0 0,37 0,-37 0,0 0,39 0,-39 0,39 0,2-2,0 1,-1 1,-2 0,-5 0,-4-20,-7 2</inkml:trace>
  <inkml:trace contextRef="#ctx0" brushRef="#br0" timeOffset="35896.5893">12601 6218,'-21'0,"-4"-16,25 16,0 0,0 0,0 0,-22 1,22-1,0 0,0 0,-43-14,43 14,0 0,-48-9,48 9,-48 1,-9-12,-5 11,-2 1,-4-1,2 1,2 13,2-14,-2 19,1-3,0 4,0 2,2 3,-1 4,4 3,0 4,5 6,0 4,6 6,6 4,6 6,4 1,9 4,2 0,8 4,10 3,2-3,21 6,-1-4,7-5,12 1,8-3,7-3,4 3,2-3,5-3,3-2,7-6,4-6,4-6,0-8,3-6,1-3,-4-7,0-5,0-11,2 0,-2-13,-2-4,-3-3,-8-2,-8-8,-3-6,-8-6,-2-7,-4-3,-5-4,-4-2,-2-4,-9 0,-7-5,-6-6,-11 0,1-3,-3 2,2 1,-10 2,-3 3,-6 0,-1 3,-4 1,-5 3,-2 2,-6 8,-6 2,-5 7,-1 5,-6 3,-1 3,-2 4,4 5,-8 2,4 5,1 3,1 2,4 10,0-9,-1 9,4 1</inkml:trace>
  <inkml:trace contextRef="#ctx0" brushRef="#br0" timeOffset="49965.996">11181 7688,'0'0,"0"0,0 0,0 0,0 0,0 0,0 0,0 0,0 0,0 0,0 0,0 0,0 0,0 0,0 0,0 0,0 0,0 0,0 0,0 0,0 0,0 0,0 0,0 0,0 0,0 0,0 0,0 0,0 0,0 0,0 0,0 0,0 0,0 0,0 0,0 0,0 0,0 0,0 0,0 0,0 0,0 0,0 0,0 0,0 0,0 0,0 0,0 0,0 0,0 0,0 0,0 0,0 0,0 0,0 0,0 0,0 0,0 0,0 0,0 0,0 0,0 0,0 0,0 0,0 0,0 0,0 0,0 0,0 0,0 0,0 0,0 0,0 0,0 0,0 0,0 0,0 0,0 0,0 0,0 0,0 0,0 0,0 0,0 0,0 0,0 0,0 0,-45 100,45-100,0 0,0 0,0 26,0-26,0 0,-20 32,20-32,-15 39,-10 3,-4 5,-3 4,-6 5,-4-1,0 4,-6 0,2-1,4 0,2-4,4-3,4-5,2 0,0-9,3-4,-2-13</inkml:trace>
  <inkml:trace contextRef="#ctx0" brushRef="#br0" timeOffset="50502.0496">9733 8471,'0'0,"0"0,0 0,0 0,0 0,0 0,0 0,0 0,1 89,-1-89,-1 14,-7 1,8-15,0 0,0 0,0 17,0-17,0 0,-11 37,11-37,0 40,-12 5,10 1,-8 2,10-1,-16-1,16-1,-11-3,10-2,1-6,0-5,0-9,0-7,15-13,4 0,7-10,3-11,1-3,2-3</inkml:trace>
  <inkml:trace contextRef="#ctx0" brushRef="#br0" timeOffset="51069.1063">10004 8889,'0'0,"0"0,0 0,0 0,0 0,0 0,0 0,0 0,0 0,0 0,0 0,0 0,0 0,0 0,0 0,0 0,0 0,0 0,0 0,0 0,0 0,0 0,0 0,0 0,0 0,0 0,0 0,0 0,0 0,0 0,0 0,0 0,0 0,0 0,0 0,0 0,0 0,0 0,0 0,0 0,0 0,0 0,0 0,0 0,0 0,0 0,0 0,0 0,0 0,0 0,0 0,0 0,0 0,0 0,0 0,0 0,0 0,0 0,0 0,0 0,0 0,0 0,0 0,0 0,0 0,0 0,0 0,0 0,0 0,0 0,0 0,0 0,0 0,0 0,0 0,0 0,0 0,20-10,-20 10,0 0,0 0,0 0,0 0,23-10,-23 10,0 0,0 0,0 0,32-11,-32 11,0 0,0 0,39-11,-39 11,0 0,38-9,-38 9,37 0,3-14,0 12,-1 2,0 0,-1 0,-7 13,-6 1,-9 4,-16 4,-1 4,-13 4,-15 7,-9 3,-5 4,-5 1,4-3,7-3,3-4,12-4,7-4,14-2,1-2,26-2,4-5,9-3,5-13,4-1,3 0,-4-10,-3-7,-7-6,-11-6,-6-8</inkml:trace>
  <inkml:trace contextRef="#ctx0" brushRef="#br0" timeOffset="51885.188">10419 8557,'0'0,"0"0,0 0,0 0,0 0,0 0,0 0,-105-113,105 113,-34-33,-5-2,-2 1,-1 0,-6 2,-2 3,-8 3,-3 6,-1 7,-4 4,0 9,-3 0,3 0,0 23,3 0,4 8,2 8,7 11,6 6,6 8,11 9,9 3,8 8,9-2,15 2,5-3,12 2,9-3,11-3,11-4,9-6,9-9,9-8,6-8,6-9,0-3,1-8,-6-8,-4-4,-6-9,-9-1,-5-18,-8-5,-9-7,-9-9,-11-7,-13-9,-10-7,-11-6,0-4,-17-3,-3-1,-6-1,-8 5,-6 2,-7 6,-5 1,-4 2,-2 4,-3 6,-1 4,-1 12,-3 7,-3 7,2 7</inkml:trace>
  <inkml:trace contextRef="#ctx0" brushRef="#br0" timeOffset="60957.095">9085 9190,'0'0,"0"0,0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0,39-5,-39 5,0 0,0 0,0 0,0 0,0 0,0 0,0 0,0 0,0 0,0 0,0 0,0 0,0 0,0-9,0 9,0 0,0 0,0 0,0 0,0 0,0 0,0 0,0 0,0 0,0 0,0 0,0 0,0 0,0 0,0 0,0 0,0 0,0 0,0 0,0 0,0 0,0 0,0 0,0 0,0 0,0 0,0 0,0 0,0 0,0 0,0 0,0 0,0 0,0 0,0 0,0 0,0 0,0 0,0 0,0 0,0 0,0 0,0 0,0 0,0 0,0 0,0 0,0 0,0 0,0 0,0 0,0 0,0 0,0 0,0 0,0 0,0 0,0 0,0 0,0 0,0 0,0 0,0 0,0 0,0 0,0 0,0 0,0 0,0 0,0 0,0 0,0 0,0 0,0 0,-15 0,15 0,0 0,0 0,0 0,0 0,0 0,-17 18,17-18,0 0,0 0,0 0,0 0,-24 17,24-17,0 0,0 0,0 0,-29 25,29-25,0 0,0 0,-39 33,39-33,0 0,-39 39,39-39,-44 45,-3 1,47-46,-44 48,-4-1,3 2,1-3,0 1,4-5,-1-2,4-4,9-5,4-4,6-9,3-6,6-11</inkml:trace>
  <inkml:trace contextRef="#ctx0" brushRef="#br0" timeOffset="61690.1684">8043 10064,'0'0,"0"0,0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0,-42 10,42-10,0 0,0 0,0 0,0 0,-19 9,19-9,0 0,0 0,0 0,-26 18,26-18,0 0,0 0,-29 25,29-25,0 0,-34 30,34-30,-31 30,1-3,6-3,4-3,8-9,12-4,0-8,17 0,7 0,9-15,6 2,4-2,-1 3,-3 3,-4 9,-5 0,-7 0,-5 15,-9 3,-9 6,-2 6,-17 4,-3 4,-9-1,-6 3,0 0,-3-1,3-2,0-4,3-8,4-10,3-15,2 2,7-12,6-15,13-10,0-11,0-8,17-7</inkml:trace>
  <inkml:trace contextRef="#ctx0" brushRef="#br0" timeOffset="62602.2596">7855 10047,'0'0,"0"0,0 0,0 0,0 0,0 0,0 0,0 0,0 0,0 0,0 0,0 0,0 0,0 0,0 0,0 0,0 0,0 0,0 0,0 0,0 0,0 0,0 0,0 0,0 0,0 0,0 0,0 0,0 0,0 0,0 0,0 0,0 0,0 0,0 0,0 0,0 0,0 0,0 0,0 0,0 0,0 0,0 0,0 0,0 0,0 0,0 0,0 0,0 0,0 0,0 0,0 0,0 0,0 0,0 0,0 0,0 0,0 0,0 0,0 0,0 0,0 0,0 0,0 0,0 0,0 0,0 0,0 0,0 0,0 0,0 0,0 0,0 0,0 0,0 0,0 0,0 0,0 0,0 0,0 0,0 0,0 0,0 0,0 0,158-37,-158 37,0 0,26 0,-26 0,28 0,3 0,2 0,-1-14,-3 4,-3-3,-2-3,-8-5,-5-4,-10 1,-1 2,0 1,-10 3,-4 3,-13-3,-1 1,-8 1,-2-4,-6 8,-3 0,-3 12,-1 0,0 1,-2 10,-1 5,2 9,-1 6,4 9,6 8,2 6,9 5,6 7,8 5,16 3,0 3,1-5,9-4,13-1,4-10,7 0,8-9,7-3,6-9,4-8,6-11,0-7,5-8,0-2,-4-16,-2-3,-4-9,-6-5,-9-9,-7-1,-7-7,-7-2,-9-7,-12-1,0-6,0 1,-22-1,4 4,-9 0,-7 4,-5 5,-7 4,-6 5,-5 7,-4 5,-4 7,-2 8,-3 10,-4 7</inkml:trace>
  <inkml:trace contextRef="#ctx0" brushRef="#br0" timeOffset="64112.4106">10515 9558,'0'0,"0"0,0 0,0 0,0 0,0 0,0 0,0 0,0 0,0 0,0 0,0 0,0 0,0 0,0 0,0 0,0 0,0 0,0 0,0 0,0 0,0 0,0 0,0 0,0 0,0 0,0 0,0 0,0 0,0 0,0 0,0 0,0 0,0 0,0 0,0 0,0 0,0 0,0 0,0 0,0 0,0 0,0 0,0 0,0 0,0 0,0 0,0 0,0 0,0 0,0 0,0 0,0 0,0 0,0 0,0 0,55 75,-55-75,0 0,0 0,20 24,-20-24,0 0,24 28,-24-28,28 33,2 3,4 5,1 4,6 5,-7 2,1 0,0 0,-9-4,0 0,-6-7,0-7,1-11,1-12,3-11,0-15,-5-7,1-3</inkml:trace>
  <inkml:trace contextRef="#ctx0" brushRef="#br0" timeOffset="64419.4413">11213 9992,'0'0,"0"0,0 0,0 0,0 0,0 0,0 0,0 0,0 0,0 0,0 0,0 0,0 0,0 0,0 0,0 0,0 0,0 0,0 0,0 0,0 0,0 0,0 0,0 0,0 0,0 0,0 0,0 0,0 0,0 0,0 0,0 0,0 0,0 0,0 0,0 0,0 0,0 0,0 0,0 0,0 0,0 0,0 0,0 0,0 0,0 0,-10 102,10-102,0 0,0 0,0 38,0-38,0 0,-15 44,15-44,-9 49,1 7,-2 0,-1-1,11 3,-13-9,12-6,1-7,0-11,14-11,-1-14,3-16,3-14,0-6,4-6</inkml:trace>
  <inkml:trace contextRef="#ctx0" brushRef="#br0" timeOffset="65025.5019">11375 10208,'0'0,"0"0,0 0,0 0,0 0,0 0,0 0,0 0,0 0,0 0,0 0,0 0,0 0,0 0,0 0,0 0,0 0,0 0,0 0,0 0,0 0,0 0,0 0,0 0,0 0,0 0,0 0,0 0,0 0,0 0,0 0,0 0,0 0,113-89,-113 89,0 0,27 0,-27 0,30 0,1 0,6 0,-2 0,-2 9,-3-11,-10 19,-11-3,-9 5,-12 4,-9 4,-11 2,-8-2,-6-3,-2 2,8-1,10-4,15-3,15-3,8-3,15 0,8 0,10-1,2-1,-1 4,-1 0,-5 1,-7 4,-7 2,-11 3,-11 8,-18 0,-8 4,-10 2,-2 0,-7 3,0-7,4-3,4-8,12-7,8-18,17-7,0-19,29-14,8-15</inkml:trace>
  <inkml:trace contextRef="#ctx0" brushRef="#br0" timeOffset="65768.5762">11978 10010,'0'0,"0"0,0 0,0 0,0 0,0 0,0 0,0 0,0 0,0 0,-69-94,69 94,0 0,-36-40,36 40,-46-40,-3-2,-8 5,-4 5,-9 4,1 6,0 4,-5 1,2 17,0 2,3-1,-1 20,6 7,-2 13,7 8,4 9,14 10,5 5,8 9,7 4,7 1,13 3,0 1,24 0,4 4,11-4,11 0,15-7,8-11,8-10,8-10,1-13,3-8,4-7,-6-12,-1-13,-5 0,-10-17,-4-8,-6-10,-11-10,-7-9,-6-10,-11-11,-5-3,-4-6,-20-4,1-1,-1-1,-25 1,-3 1,-10 2,-12 4,-9 4,-7 10,-7 6,-4 6,-1 10,6 5,10 3</inkml:trace>
  <inkml:trace contextRef="#ctx0" brushRef="#br0" timeOffset="69530.9524">12619 7927,'0'0,"0"0,0 0,0 0,0 0,0 0,0 0,0 0,0 0,0 0,0 0,0 0,0 0,0 0,0 0,0 0,0 0,0 0,0 0,0 0,0 0,0 0,0 0,0 0,0 0,0 0,0 0,0 0,0 0,0 0,0 0,0 0,0 0,0 0,0 0,0 0,0 0,0 0,0 0,0 0,0 0,0 0,0 0,0 0,0 0,0 0,0 0,0 0,0 0,0 0,0 0,0 0,0 0,0 0,0 0,0 0,0 0,0 0,0 0,0 0,0 0,0 0,0 0,0 0,0 0,0 0,0 0,0 0,0 0,0 0,0 0,0 0,0 0,0 0,0 0,0 0,0 0,0 0,0 0,0 0,0 0,0 0,0 0,0 0,155 11,-155-11,0 0,23-2,-23 2,22-1,4-9,2 10,6 0,6 9,0 2,1 3,-1 6,0 2,-3 2,-3 7,-3 3,-5 5,-9 3,-6 2,-13 11,2 0,-22-2,6 2,-4-10,-5 3,-4-4,-2-3,-4-2,-8-2,-6-2,-7 4,-8-2,-6 0,-3-3,-5-6,-11 0,0-6,-2 0,-1 3,4-2,-3 2,0-2,-1 2,3-4,1 5,3-3,9-4,1 3,2 2,2-2,-2 6,-2 1,2 2,-1 2,1 1,7-1,2-2,1 0,3 0,-2 1,4 0,2-3,7 0,3 0,3-2,3 2,5-6,6-2,4-1,4-2,3-2,1-2,1 0,4 0,1-1,-1-1,4-1,8-3,-12-8,12 14,-10-5,10 0,-11 0,10 0,-8-9,9 0,0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8:06:18.650"/>
    </inkml:context>
    <inkml:brush xml:id="br0">
      <inkml:brushProperty name="width" value="0.05292" units="cm"/>
      <inkml:brushProperty name="height" value="0.05292" units="cm"/>
      <inkml:brushProperty name="color" value="#FF0000"/>
    </inkml:brush>
  </inkml:definitions>
  <inkml:trace contextRef="#ctx0" brushRef="#br0">8840 6468,'0'0,"0"0,0 0,0 0,0 0,0 0,0 0,0 0,0 0,0 0,156 113,-133-92,8 5,5 6,34 33,12 13,7 12,6 5,2 5,2 4</inkml:trace>
  <inkml:trace contextRef="#ctx0" brushRef="#br0" timeOffset="155.0154">10589 8103,'66'51,"-1"-1,-65-50,65 46,68 46,-6-17,-8-17,-16-20,-22-16,-29-15</inkml:trace>
  <inkml:trace contextRef="#ctx0" brushRef="#br0" timeOffset="1168.1168">10474 6147,'0'0,"0"0,0 0,0 0,0 0,0 0,0 0,0 0,0 0,0 0,182 124,-182-102,-10 5,-4 2,-17 30,-14 10,-18 8,-14 9,-13 12,-13 11,-5 11,-1 9,-9 4,3 6,0 6,-7 10,6 8,1 2,6 4,12-10,13-13,17-22,13-24,15-24,15-21,8-23,14-15,-10-17,12 0,0 0,-7-14,8-17,-1-22,2-15,25-16,3-8,6-3,8 2,4 2,3 1,4 3,1-3,4-4,5-3,0-2,10-1,-3 1,-7-1,4 4,-9 2,-1 3,-3 4,-5 7,-5 4,-4 12,-13 11,-13 8,-15 11,-34 13,-11 5,-20 17,-3-1</inkml:trace>
  <inkml:trace contextRef="#ctx0" brushRef="#br0" timeOffset="1997.1997">9061 7335,'-22'67,"-1"-2,23-65,-20 62,-18 48,10-24,13-32,14-26,20-14,14-14,18-1,15-31,12-14,20-28,18-20,13-22,16-11,10-9,6 2,-1 7,4 7,-5 18,-9 17,-12 19,-28 21,-31 23,-34 22,-35 9,-34 26,-40 18,-39 27,-28 21,-25 24,-13 18,2 19,4 17,12 3,20 7,15-12,17-11,24-28,24-29,26-34,24-31,39-26,28-27,26-29,23-31,17-20,11-10,11-1,6 3,5 8,2 12,-10 11,-12 22,-25 14,-35 30,-33 17,-44 33,-39 29,-39 28,-31 31,-26 30,-17 33,1 27,15 12,36-7,53-33,55-43,47-41,42-32,27-14,12-12</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8:06:42.490"/>
    </inkml:context>
    <inkml:brush xml:id="br0">
      <inkml:brushProperty name="width" value="0.05292" units="cm"/>
      <inkml:brushProperty name="height" value="0.05292" units="cm"/>
      <inkml:brushProperty name="color" value="#FF0000"/>
    </inkml:brush>
  </inkml:definitions>
  <inkml:trace contextRef="#ctx0" brushRef="#br0">7733 10653,'0'0,"0"0,0 0,0 0,-38-90,38 90,0 0,-27-39,27 39,-29-40,-3-2,-46-81,64 97,2 1,0 0,-12-29,0 2,0-2,-3-1,0-2,-5-3,-2-2,-4-4,-1-2,-5 0,-1-1,3 2,-3 1,3-1,-3-4,3-5,-5-4,0-3,-3-2,-3 2,7 2,-6 4,0-1,0 2,-8 1,1 1,-5 5,-4 3,-5 2,0 6,-4 4,0 7,1 9,0 4,-3 8,-2 11,-7 6,-7 9,-12 30,-6 8,-3 14,2 14,10 8,13 5,17 6,11 3,17 10,7 10,7 10,12 9,17 8,16 0,23 5,21-1,12-5,15 1,7 0,9 3,9 6,5-2,5 1,5 0,7-3,2-1,4-7,4-9,2-9,-2-12,-1-9,-7-7,-9-8,-6-8,-13-9,-13-12,-15-12,-15-14,-12-12,-10-10,-9-2,-3-25,1-6,1-20,1-19,-4-19,-4-7,0 0,-5 6,-1 8,-1 7,-1 3,1 1,-3-3,-11 2,-1-1,0-5,-16 1,-4 2,-9 5,-2 10,-1 13</inkml:trace>
  <inkml:trace contextRef="#ctx0" brushRef="#br0" timeOffset="9653.9652">3270 8214,'0'0,"0"0,0 0,0 0,0 0,0 0,0 0,0 0,0 0,0 0,0 0,0 0,0 0,0 0,0 0,0 0,0 0,0 0,0 0,0 0,0 0,0 0,0 0,0 0,0 0,0 0,0 0,0 0,0 0,0 0,0 0,0 0,0 0,0 0,0 0,0 0,0 0,0 0,0 0,0 0,0 0,0 0,0 0,0 0,0 0,0 0,0 0,0 0,0 0,0 0,0 0,0 0,0 0,0 0,0 0,0 0,0 0,0 0,0 0,0 0,0 0,0 0,0 0,0 0,-156-76,116 77,-10-13,-3 12,-4 0,-1-1,0 22,0-4,-2 2,-2 4,-1 10,-2 6,3 10,1 16,6 10,8 8,9 6,17 4,19-1,14-3,31-7,22-8,26-11,19-12,15-13,10-15,1-22,2-2,-3-15,-6-14,-11-12,-17-14,-15-14,-21-11,-23-12,-28-6,-29-2,-28-1,-22 9,-19 12,-8 11,1 16,3 11,8 7</inkml:trace>
  <inkml:trace contextRef="#ctx0" brushRef="#br0" timeOffset="10069.0067">2728 8392,'0'0,"0"0,0 0,0 0,0 0,0 0,0 0,0 0,0 0,0 0,0 0,0 0,0 0,0 0,0 0,0 0,0 0,0 0,0 0,0 0,0 0,0 0,0 0,0 0,0 0,0 0,0 0,0 0,0 0,0 0,0 0,0 0,0 0,0 0,0 0,0 0,0 0,0 0,0 0,0 0,0 0,0 0,0 0,0 0,0 0,0 0,0 0,0 0,0 0,0 0,0 0,0 0,0 0,-13 127,13-127,-19 67,0 1,3 0,4-10,12-18,0-12,13-19,1-10,5-26,2-5</inkml:trace>
  <inkml:trace contextRef="#ctx0" brushRef="#br0" timeOffset="10552.055">2912 8524,'0'0,"0"0,0 0,0 0,0 0,0 0,0 0,0 0,0 0,0 0,0 0,0 0,0 0,0 0,0 0,0 0,0 0,0 0,0 0,0 0,0 0,0 0,0 0,0 0,0 0,0 0,161-7,-161 7,57 2,3-4,-3 2,-7 14,-10-2,-11 6,-14 3,-16 1,-17 4,-11-2,-10-1,-2-2,7-5,11-6,12-10,11 11,23-11,7 17,9-5,2 1,-7 2,-10 0,-11 3,-13 1,-12 2,-15 2,-12 1,-8-1,-1-2,2-1,7-4,8-4</inkml:trace>
  <inkml:trace contextRef="#ctx0" brushRef="#br0" timeOffset="11026.1025">2591 9251,'0'0,"0"0,0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 89,-34-89,0 0,0 0,-31 36,31-36,0 0,-43 46,43-46,-53 52,-12 5,-10 6,-10 6,-4 3,-5-1,3 4,0-1,5-3,11-1,13-11,12-14</inkml:trace>
  <inkml:trace contextRef="#ctx0" brushRef="#br0" timeOffset="11816.1815">1667 10240,'0'0,"0"0,0 0,0 0,0 0,0 0,0 0,0 0,0 0,0 0,0 0,0 0,0 0,0 0,0 0,0 0,0 0,0 0,0 0,-167 11,167-11,-165 17,128-4,-1 3,0 2,-36 20,4 9,3 5,6 12,8 9,10 6,17 9,24 5,2 1,39 5,15-1,20-3,20-10,18-7,15-15,10-7,8-13,3-12,4-12,-1-19,-7-16,-10-18,-17-21,-19-11,-24-17,-25-9,-21-8,-27-6,-20-1,-24-3,-25 2,-20 6,-25 13,-13 13,-12 17,1 14,9 20,13 11,24 15</inkml:trace>
  <inkml:trace contextRef="#ctx0" brushRef="#br0" timeOffset="12210.2209">1440 10562,'0'0,"0"0,0 0,0 0,0 0,0 0,0 0,0 0,0 0,0 0,0 0,0 0,0 0,0 0,0 0,0 0,0 0,0 0,0 0,0 0,0 0,0 0,0 0,0 0,0 0,0 0,-103 112,103-112,-2 68,1-5,0 2,-1-9,2-9,11-14,-1-14,2-19</inkml:trace>
  <inkml:trace contextRef="#ctx0" brushRef="#br0" timeOffset="12614.2613">1533 10575,'0'0,"0"0,0 0,0 0,0 0,0 0,0 0,0 0,0 0,0 0,0 0,0 0,0 0,0 0,0 0,0 0,0 0,0 0,0 0,173 9,-173-9,56 0,-1 13,-1 3,-8 9,-9 6,-19 4,-18 2,-9 2,-18 5,-7 0,-1-4,1-7,12-6,22-3,-2-1,42 3,13 0,11-2,4-5,0 2,-11 1,-13-4</inkml:trace>
  <inkml:trace contextRef="#ctx0" brushRef="#br0" timeOffset="13750.3749">1697 11391,'0'0,"0"0,0 0,0 0,0 0,0 0,0 0,0 0,0 0,0 0,0 0,0 0,0 0,0 0,0 0,0 0,0 0,0 0,0 0,0 0,0 0,0 0,0 0,0 0,0 0,0 0,0 0,0 0,0 0,0 0,0 0,0 0,0 0,0 0,0 0,0 0,0 0,0 0,0 0,0 0,0 0,0 0,0 0,0 0,0 0,0 0,-52 96,52-96,0 0,0 0,-12 18,12-18,0 0,-24 35,24-35,-31 44,-6 8,-9 6,-6 10,-5 7,-2 4,0 4,-1 2,9-2,3-6,9-7,5-8,3-5,3-7,3-7,6-8,4-7,4-8,11-5,-12-5,12-10,0 12,0-12,0 0,0 0,0 0,0 0,0 0,-9 0,9 0,0 0,-13 0,-3 0,-9 0,-8 13,-5 8,-7 14,0 12,-4 15,1 14,4 4,10 12,15 4,18 0,17 2,25-2,21 0,18-5,15-9,11-12,11-14,11-13,4-21,-6-24,-7-7,-11-26,-14-10,-17-11,-14-12,-22-9,-21-13,-17-14,-32-12,-18-5,-16 3,-16 8,-13 16,-8 15,-7 20,-5 21,2 16,1 24,10-2,8 27,20 7,18 10,26-2,27 4</inkml:trace>
  <inkml:trace contextRef="#ctx0" brushRef="#br0" timeOffset="14540.4539">1380 12896,'0'0,"0"0,0 0,0 0,0 0,0 0,0 0,0 0,0 0,0 0,0 0,0 0,0 0,0 0,0 0,0 0,0 0,0 0,0 0,0 0,0 0,0 0,0 0,0 0,0 0,0 0,0 0,0 0,0 0,0 0,0 0,-123-32,123 32,0 0,-28-11,28 11,-32-14,-6 3,1 11,-2-11,6 11,8 0,3 13,3-2,4 5,0 5,3 2,0 4,1-2,2-4,0-2,9-6,-8 0,8-3,0 0,0-10,0 12,0-12,-1 15,1-6,0-9,0 10,0-10,0 0,7-1,8 11,9-10,7 13,8-5,10 6,4 2,7 4,-2 7,-1 3,-5 5,-8-2,-13 2,-14 1,-17 4,-23 4,-18 0,-13-5,-12-5,-4-5,2-9,3-7,7-12,14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8:07:11.068"/>
    </inkml:context>
    <inkml:brush xml:id="br0">
      <inkml:brushProperty name="width" value="0.05292" units="cm"/>
      <inkml:brushProperty name="height" value="0.05292" units="cm"/>
      <inkml:brushProperty name="color" value="#FF0000"/>
    </inkml:brush>
  </inkml:definitions>
  <inkml:trace contextRef="#ctx0" brushRef="#br0">8028 9466,'0'0,"0"0,0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 1,-19-1,0 0,0 0,0 0,0 0,0 0,0 0,0 0,0 0,0 0,0 0,0 0,0 0,0 0,0 0,0 0,0 0,0 0,0 0,0 0,0 0,0 0,0 0,0 0,0 0,0 0,0 0,0 0,0 0,0 0,0 0,0 0,11 15,-11-15,0 0,0 0,0 0,0 0,0 0,0 0,0 0,0 13,0-13,0 0,0 0,0 0,0 0,0 0,0 0,14 16,-14-16,0 0,0 0,0 0,0 0,0 0,0 17,0-17,0 0,0 0,0 0,0 0,11 18,-11-18,0 0,0 0,0 0,0 20,0-20,0 0,0 0,-1 24,1-24,0 0,9 30,-9-30,0 33,-1 4,11 6,-12 6,10 4,-8 5,15 5,-8 1,2 1,3 4,1-3,6 3,0 0,7-2,2 1,1 0,6-3,0 2,4 0,0-2,2 2,5-2,1-3,4 0,6 1,1-6,1-2,3 0,0-6,5-2,4-5,6-5,4-6,6-6,0-10,5-4,0-11,0 0,6 0,-3-20,3 1,0-5,3-5,1-5,2-1,2-6,-3-6,2-1,-4-9,0-2,0-6,0-7,-1-4,1-6,-3-5,3-4,-2-4,2-3,-5-5,0 2,3-5,-8-1,7-1,-9-5,1 0,2-7,-8-2,5 0,-1-4,1 2,-2-2,-1 0,3 2,-4-4,1-3,3-1,-7-5,0 1,2 2,-2 4,-1-1,4 7,-2 2,2-3,4 2,3-2,4-4,2 6,1 2,1 4,-3 9,2 4,0 11,0 7,0 8,1 9,2 7,-3 7,-2 9,-5 10,-2 9,-2 10,0 6,-1 11,-1 11,-5 11,-13 11,-5 10,-11 10,-7 8,-4 8,-5 4,-4 3,-2 2,-10 3,-5-1,-13 2,-2 6,-1-1,-12 0,2 1,-4-3,1-4,-3-2,0 0,1-4,1 1,4-1,-4-5,-3-4,4 0,-1-5,3-2,-1 0,1-4,-3 1,4-2,-1-1,2-1,10-8,-11-3,12-1,-2-2,1 0,10-3,-11-3,11-4,-10-3</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8:13:44.570"/>
    </inkml:context>
    <inkml:brush xml:id="br0">
      <inkml:brushProperty name="width" value="0.05292" units="cm"/>
      <inkml:brushProperty name="height" value="0.05292" units="cm"/>
      <inkml:brushProperty name="color" value="#FF0000"/>
    </inkml:brush>
  </inkml:definitions>
  <inkml:trace contextRef="#ctx0" brushRef="#br0">5936 6552,'0'0,"0"0,0 0,0 0,59 108,-59-108,0 0,25 50,-25-50,27 53,3 1,7 4,9 8,5 3,12 0,6 5,12 1,6 5,12 4,6 2,9 3,7-2,5-3,10-7,9-7,8-5,259 64,-324-112,8-2,-6-6,96 9,7-20,-6 2,2-15,-4-16,-10-8,-9-10,-4-13,-16-6,-9-12,-7-11,-24-11,-12-11,-13-8,-25-6,-14-12,-20-8,-19-10,-26-5,-6 0,-12-2,-12 4,-6-1,-15 6,-10 4,-11 3,-9 7,-7 6,-16 6,-9 9,-18 10,-15 10,-17 10,-13 19,-3 17,-13 19,0 22,-10 14,-4 23,3 21,-1 20,13 25,10 22,28 16,25 15,44 14,40 14,31 13,31 15,0 19,8 18,4 23,7 21</inkml:trace>
  <inkml:trace contextRef="#ctx0" brushRef="#br0" timeOffset="10430.0429">11246 5970,'0'0,"0"0,0 0,0 0,177-29,-177 29,104-26,139-78,-190 84,3 0,3-2,62-22,10-2,10-9,8-6,12-11,5-13,8-9,9-13,8-8,8 0,5 1,5 3,7 10,8 2,16 8,13 4,20-1,17 3,17 0,22 5,13 5,16 9,10 11,5 12,4 17,-5 23,-13 1,-22 40,-21 11,-13 11,-9 12,0 7,-10 9,-14 12,-27 7,-34 8,-38 2,-29 3,-35 5,-16 6,-7 3,-9 7,-2-2,-8-3,-6-15,-8-21,-10-28,-12-31,-11-22,-9-19,-9 0,9 0,-9 0,0-9,-15 1,-8-8,-20-11,-16-11,-18-7,-9-3,2-2,8 3,15 7,10 10,18 7,10 8,11 15,10-13,2 13,0 0,0 0,0 0,22 24,12 8,20 13,18 5,10-6,7-12,-4-21,-5-31,-11-37,-5-43,-8-45,-4-30,4-6</inkml:trace>
  <inkml:trace contextRef="#ctx0" brushRef="#br0" timeOffset="47842.7838">7695 5909,'0'0,"0"0,0 0,0 0,0 0,0 0,0 0,0 0,0 0,0 0,0 0,0 0,0 0,0 0,0 0,0 0,0 0,0 0,0 0,0 0,0 0,0 0,0 0,0 0,0 0,0 0,0 0,0 0,0 0,0 0,0 0,0 0,0 0,0 0,0 0,0 0,0 0,0 0,0 0,0 0,0 0,0 0,0 0,0 0,0 0,0 0,0 0,0 0,0 0,0 0,0 0,0 0,0 0,0 0,0 0,0 0,0 0,0 0,0 0,0 0,0 0,0 0,0 0,0 0,0 0,184-54,-126 54,-5 8,-18-8,-23 14,-28-3,-32 5,-24 7,-16 4,5 2,7 3,14-2,20-3,23-2,18-4,39-6,21-6,21-12,8 3,-10-9,-15 8,-25 11,-27 9,-28 8,-27 8,-20 2,2 1,9-7,12-7,22-6,19-1,22-6,24-11,18-13</inkml:trace>
  <inkml:trace contextRef="#ctx0" brushRef="#br0" timeOffset="48844.884">8521 5872,'0'0,"0"0,0 0,0 0,0 0,0 0,0 0,0 0,0 0,0 0,0 0,0 0,0 0,0 0,0 0,0 0,0 0,0 0,0 0,0 0,0 0,0 0,0 0,0 0,0 0,0 0,0 0,0 0,0 0,0 0,0 0,0 0,0 0,0 0,0 0,0 0,0 0,0 0,0 0,0 0,0 0,0 0,0 0,141-58,-141 58,64-14,3 13,-11 1,-14 0,-15 0,-14 12,-13-12,-1 17,-25-4,-8 1,-3 1,2-3,14-12,9 11,12-11,19 0,15 0,18 0,10 0,-3-9,-7 7,-12 2,-8 0,-12 0,-12 9,-8-9,0 13,-12-1,-7 2,-7 3,-1 2,4-2,1-1,1-2,2 3,-1 0,2 0,-1 2,-2 0,-1 4,-7 2,-1 3,-6 0,-1 4,-1-2,1 4,2-2,2-1,4-2,5-2,5-6,8-2,1-7,10-3,0-9,-1 13,1-13,0 14,18-14,4 11,8-11,14-2,17 2,22-11,20 1,21 10,15-2,9 2,0 13,-21 4</inkml:trace>
  <inkml:trace contextRef="#ctx0" brushRef="#br0" timeOffset="50634.0629">21504 10378,'0'0,"0"0,0 0,0 0,0 0,0 0,0 0,0 0,0 0,0 0,0 0,0 0,0 0,0 0,0 0,0 0,0 0,0 0,0 0,0 0,0 0,0 0,0 0,0 0,0 0,0 0,0 0,0 0,0 0,0 0,0 0,0 0,0 0,0 0,0 0,0 0,0 0,0 0,0 0,0 0,0 0,0 0,0 0,0 0,0 0,-203-47,141 47,13 1,16-1,18 0,14 10,22-10,16 15,22-3,17 5,1-2,-8 2,-16-3,-27 1,-26-1,-42 3,-30-1,-21 0,-6-1,10-3,22-2,29-2,27 3,30 3,29 3,26 2,10-7,0-12,-19 13,-25-14,-29 11,-25-2,-27 5,-8 2,1 2,16-1,24 0,24-5,21-11</inkml:trace>
  <inkml:trace contextRef="#ctx0" brushRef="#br0" timeOffset="51164.1159">22084 10199,'0'0,"0"0,0 0,0 0,0 0,0 0,0 0,0 0,0 0,0 0,0 0,0 0,0 0,0 0,0 0,183 83,-107-72,4 4,7 5,4-1,-4 2,-6 0,-16 0,-23 0,-21 3,-21 4,-29 6,-19 3,-19 8,-13 3,-5 4,-3 5,9 5,14-1,28 2,35-4,59 4,58-4,56 5,34 3</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8:14:57.727"/>
    </inkml:context>
    <inkml:brush xml:id="br0">
      <inkml:brushProperty name="width" value="0.05292" units="cm"/>
      <inkml:brushProperty name="height" value="0.05292" units="cm"/>
      <inkml:brushProperty name="color" value="#FF0000"/>
    </inkml:brush>
  </inkml:definitions>
  <inkml:trace contextRef="#ctx0" brushRef="#br0">6908 3998,'0'0,"0"0,0 0,0 0,0 0,0 0,0 0,0 0,0 0,0 0,0 0,0 0,0 0,0 0,0 0,0 0,0 0,0 0,0 0,0 0,0 0,0 0,0 0,0 0,0 0,0 0,0 0,0 0,0 0,0 0,0 0,0 0,0 0,0 0,0 0,0 0,0 0,0 0,0 0,0 0,0 0,0 0,0 0,0 0,0 0,0 0,0 0,0 0,0 0,0 0,0 0,0 0,0 0,0 0,0 0,0 0,0 0,0 0,0 0,0 0,0 0,0 0,0 0,0 0,0 0,0 0,0 0,0 0,0 0,0 0,0 0,0 0,0 0,0 0,0 0,-116 1,116-1,-88 51,-10 15,-11 9,-7 11,-8 6,-3 11,1 7,2 11,9 10,5 11,0 14,2 9,-5 8,-1 2,3 9,3-2,13 3,20-2,21-6,20-5,17-3,14 1,0 3,0 4,-1 4,18-1,12-4,13-8,18-3,9-10,12-4,9-1,0 0,-5 4,-3-1,-7 7,-6 2,-1 2,1 5,-5-2,-3-2,-8-6,-11-5,-14-1,-16-4,-12 0,0 3,-20 0,6 1,0 1,0-1,0-1,1-3,-6 0,4-3,-2-6,0 2,6-6,12 6,-3-1,32 2,5 2,11-5,2-1,8-4,7-6,18-4,12-16,13-9,9-14,9-22,5-15,5-17,0-20,4-11,-3-19,-3-13,0-18,-5-11,-3-11,0-7,-1-10,-1-6,-4-8,0-9,-10-6,-4-9,-9-9,-1-9,0-12,-11-15,7-5,-2-2,-5-2,-2 1,-6 4,-9 2,-7-1,-8-2,-13-10,-6-8,-7-7,-7-3,-4 1,-7 4,-1 1,0 2,0-2,-16-4,2-13,-5-4,-2-8,-7 0,-1 0,-2 6,-4 8,0 6,0 7,0 6,5-6,-5 1,-5-5,-4-4,-12 1,-2 2,-4 6,1 9,-1 9,4 7,4 9,-3 5,9 6,-3 4,3 5,1 5,4 10,-2 6,3 10,-2 4,-9 9,5 6,-11 4,-3 10,-10 8,-6 14,-3 15,2 19,-2 25,-13 1,-15 46,-15 22,-16 28,-15 29,-13 27,-11 24,-9 22,4 24,3 12</inkml:trace>
  <inkml:trace contextRef="#ctx0" brushRef="#br0" timeOffset="57344.7338">21149 6681,'0'0,"0"0,0 0,0 0,0 0,0 0,0 0,0 0,0 0,0 0,3 91,-3-91,0 0,8 34,-8-34,14 64,-14-43,0 10,-14 4,-2 36,-11 11,-9 6,-6 10,0 3,1 4,1 3,9-6,1-3,6-6,-1-2,1-3,-2 0,-2-5,1-11,1-12,8-18,5-18,6-11,7-13,-15 0,-3-14,-5-5,-9-7,-4-6,-1-6,0-1,2-4,3-3,0-5,3-2,-1 0,3 3,6 6,5 11,4 12,12 10,0 11,0 0,0 0,13 0,10 25,10 3,10 12,5 11,7 7,3 6,-3 2,1-5,2 0,0-4,10-4,9-9,16-11,20-15,25-19,31-31,20-32,17-27,-4-18</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8:16:21.909"/>
    </inkml:context>
    <inkml:brush xml:id="br0">
      <inkml:brushProperty name="width" value="0.05292" units="cm"/>
      <inkml:brushProperty name="height" value="0.05292" units="cm"/>
      <inkml:brushProperty name="color" value="#FF0000"/>
    </inkml:brush>
  </inkml:definitions>
  <inkml:trace contextRef="#ctx0" brushRef="#br0">6493 9326,'0'0,"0"0,0 0,0 0,0 0,0 0,0 0,0 0,0 0,0 0,0 0,0 0,0 0,0 0,0 0,0 0,0 0,0 0,0 0,0 0,0 0,0 0,0 0,0 0,0 0,0 0,0 0,0 0,0 0,0 0,0 0,-117-93,117 93,0 0,-12-15,12 15,-13-19,-14-19,-4 1,-3-4,-10-3,-4 2,-6-4,-8 1,-2-1,-4-3,-2 1,-3-5,-2-3,-1-3,-4-5,0 0,-3-7,0-1,4-4,2 0,1-2,0-5,6-2,3-2,6-7,7 0,7-3,1-6,12 1,3-6,5 0,8 2,3 0,9 2,8 5,0-1,19-2,4 3,6-5,14 4,10 2,7 4,9 8,6 8,9 7,3 8,8 10,6 7,8 10,2 9,0 16,5 10,0 12,2 11,2 11,-1 10,6 14,1 10,5 14,0 11,-4 8,-5 13,-5 11,-9 7,-1 11,-2 10,-5 8,5 12,2 13,-3 9,0 11,-3 8,-11 5,-3 3,-6 9,-10 5,-3 10,-7 5,-6 6,-7 3,-5-3,0 2,-4-4,-2 1,0 0,-3-2,-8-14,-10-17,-10-21,-12-29,-14-15,-12-18,-12-17,-15-14,-13-16,-10-23,-11-19,-6-21,-9-20,-4-22,0-13,4-17,8-10,10-9,4-13,6-10,3-18,2-11,-3-22,0-13,2-7,0-6,7 3,-1 3,8 4,2-1,3-1,1-2,0-2,6-1,2 3,11 6,4 3,2 0,6 6,4 1,-3 6,0 3,-2 6,-2 5,-1 10,-5 4,-4 4</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30T17:34:54.661"/>
    </inkml:context>
    <inkml:brush xml:id="br0">
      <inkml:brushProperty name="width" value="0.05292" units="cm"/>
      <inkml:brushProperty name="height" value="0.05292" units="cm"/>
      <inkml:brushProperty name="color" value="#FF0000"/>
    </inkml:brush>
  </inkml:definitions>
  <inkml:trace contextRef="#ctx0" brushRef="#br0">20208 4035,'0'0,"0"0,0 0,0 0,0 0,0 0,0 0,0 0,0 0,0 0,0 0,0 0,0 0,0 0,0 0</inkml:trace>
  <inkml:trace contextRef="#ctx0" brushRef="#br0" timeOffset="328.0328">20458 3677,'0'0,"0"0,0 0,0 0,0 0,0 0,0 0,0 0,0 0,0 0,0 0,0 0,0 0,0 0,0 0,0 0,0 0,0 0,0 0,0 0,0 0,0 0,0 0,0 0,0 0,11-87,-11 87,0 0,0 0,0 0,0 0,1-24,-1 24,0 0,0 0,0 0,1-23,-1 23,0 0,0 0,0-23,0 23,0 0,-4-22,4 22,-22-58,22 50,-8-3,8 1,-11-10,12-2,-15 3,5 0,-3 2,2 3</inkml:trace>
  <inkml:trace contextRef="#ctx0" brushRef="#br0" timeOffset="720.072">20230 3213,'-11'0,"-1"0,12 0,0 0,0 0,0 0,0 0,0 0,-11 11,11-11,0 0,0 0,0 0,0 0,-25 15,25-15,0 0,0 0,0 0,-23 23,23-23,0 0,0 0,-23 31,23-31,0 0,-22 38,22-38,-22 44,-1 5,3 2,3 4,2 1,13 1,-15 6,5 3,10 3,-15 0,16 2,0-2,-2-1,1-1,-9-2,8 1,2-2,-12-7,11-1,1-10,0-6,11-3,-11-12,1-11,0-14</inkml:trace>
  <inkml:trace contextRef="#ctx0" brushRef="#br0" timeOffset="1298.1298">19525 4164,'0'0,"0"0,0 0,0 0,0 0,0 0,0 0,0 0,0 0,0 0,0 0,0 0,0 0,0 0,0 0,0 0,0 0,0 0,0 0,0 0,0 0,0 0,0 0,0 0,0 0,0 0,0 0,0 0,0 0,0 0,0 0,0 0,0 0,0 0,0 0,0 0,0 0,0 0,0 0,0 0,0 0,0 0,0 0,0 0,0 0,0 0,0 0,0 0,0 0,0 0,0 0,0 0,0 0,0 0,0 0,190 45,-139-46,0 10,6-9,3 0,-1 0,-1-1,-6 1,-6 0,1 0,-8 0,-6 0</inkml:trace>
  <inkml:trace contextRef="#ctx0" brushRef="#br0" timeOffset="6238.6238">20265 4879,'0'0,"0"0,0 0,0 0,0 0,0 0,0 0,0 0,0 0,0 0,0 0,0 0,0 0,0 0,0 0,0 0,0 0,0 0,0 0,0 0,0 0,0 0,0 0,0 0,0 0,0 0,0 0,0 0,0 0,0 0,0 0,0 0,0 0,0 0,0 0,0 0,0 0,0 0,0 0,0 0,0 0,0 0,0 0,0 0,0 0,0 0,0 0,0 0,74 83,-74-83,0 0,0 0,23 13,-23-13,0 0,30 17,-30-17,31 20,3 4,-3 3,2 1,4 2,0 2,3 2,-2 2,3 2,1 1,4 3,-2 6,4 4,0 2,2 4,-1-1,-1-2,-1-1,-5-4,-7-3,-6-9,-16-8,-13-16</inkml:trace>
  <inkml:trace contextRef="#ctx0" brushRef="#br0" timeOffset="7571.7571">21525 5676,'0'0,"0"0,0 0,0 0,0 0,0 0,0 0,0 0,0 0,0 0,0 0,0 0,0 0,0 0,0 0,0 0,0 0,0 0,0 0,0 0,0 0,0 0,0 0,0 0,0 0,0 0,0 0,0 0,0 0,0 0,0 0,0 0,0 0,0 0,0 0,0 0,0 0,0 0,0 0,0 0,0 0,0 0,0 0,0 0,0 0,0 0,68 91,-68-91,0 0,0 0,-13 55,13-55,0 0,1 20,-1-20,-1 21,-7 2,9 22,-1 4,1 5,-1 3,2 5,-12 2,11 2,0-2,-9-5,9-11,-2-9,-8-9,10-10,-1-9,0-11,0 0,1 9,-1-9,0 0,0 0,0 0,0 0,0 0,0 0,0 0,0 0,0 0,0 0,0 0,0 0,0 0,0 0,0 0,0 0,0 0,0 0,0 0,0 0,0 0,0 0,0 0,0 0,0 0,0 0,0 0,0 0,0 0,0 0,0 0,0 0,0 0,0 0,0 0,0 0,0 0,0 0,0 0,0 0,0 0,-1-14,1 6,-12-4</inkml:trace>
  <inkml:trace contextRef="#ctx0" brushRef="#br0" timeOffset="41090.1086">11261 7484,'0'0,"0"0,0 0,0 0,0 0,0 0,0 0,0 0,0 0,0 0,0 0,0 0,0 0,0 0,0 0,0 0,0 0,0 0,0 0,0 0,0 0,0 0,0 0,0 0,0 0,0 0,0 0,0 0,0 0,0 0,0 0,0 0,0 0,0 0,0 0,0 0,0 0,0 0,0 0,0 0,0 0,0 0,0 0,0 0,0 0,0 0,0 0,0 0,0 0,0 0,0 0,0 0,0 0,0 0,0 0,0 0,0 0,0 0,0 0,0 0,0 0,-140-93,140 93,0 0,-20-9,-5 1,-2 8,27 0,-27 0,5 0,5 17,5-2,4 3,8 3,-1 5,1 5,12-2,1-6,-3-6,3-9,-4-8,0 0,1 0,0 0,5-8,11 8,22 0,10 15,-2-4,-9-2,-19-9,-13 0,4 0,5 0,4 0,1 0,14-9,35 8,33 22,19-5,-6-3,-31-13,-26 0,-14 0,-2-1,1 1,-5 0,-3-15,1-6,5-3,19-16,18-4,7-6,-3-3,-16 9,-15 7,-13 8,-11 0,-1 0,-1-3,3-3,3-6,-3 0,1 0,-5 0,-1-2,-1 1,-1 1,1 1,1-4,1 2,0-1,-3-1,0-1,-1 0,1-2,3 0,-1-1,4 0,-1 1,1 0,4 2,0-3,1 2,2-2,-1 2,1 0,5 2,4-4,12-20,5-6,-1-6,-6-4,-15 18,-3 8,-11 8,1 9,-8 7,-1 5,-1 0,-4 2,-6-5,1-8,-6-11,-10-7,2-4,0 0,0 10,-14 4,1 9,-5 3,-7-1,-3 8,-4 3,1 5,-6 5,0 2,-8 1,-5-2,-8-3,-1-2,-5 3,3 0,-2 1,2 5,-2 11,2-9,0 9,-2 9,-4 3,-1 6,-3 8,-1 4,-1 8,2 6,1 7,1 4,2 1,0-1,0 1,0 1,-2 1,4 6,-1 9,1 6,3 1,0 3,3 0,0-3,-1-3,-2-5,-3 0,1 0,-2 1,-6 9,1 7,2 3,-4-3,7-8,6-8,1-2,14-2,-4 2,2 3,1 5,1 2,2 3,1-2,1-14,3-20</inkml:trace>
  <inkml:trace contextRef="#ctx0" brushRef="#br0" timeOffset="48653.8649">21573 6315,'0'0,"0"0,0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0,-2-91,2 91,0 0,0 0,0 0,0 0,0 0,0 0,0 0,0 0,0 0,6-10,-6 10,0 0,0 0,0 0,0 0,0 0,0 0,0 0,0 0,-15-26,15 26,0 0,0 0,0 0,0 0,0 0,0 0,0 0,0 0,0 0,0 0,0 0,0 0,0 0,0 0,0 0,0 0,0 0,0 0,0 0,0 0,0 0,0 0,0-9,0 9,0 0,0 0,0 0,0 0,0 0,0 0,0 0,14-19,-14 19,0 0,18-18,-18 18,24-20,8-2,7-5,8 1,5-3,0 3,2 4,1 4,0 5,-2 13,3 0,-4 0,-3 11,-4 2,-8 5,-1 4,-6 7,-5 5,-3 5,-7 6,1 1,-3 1,1 1,0 1,2-1,1-3,-4 0,-1-2,-3 0,1-4,-9-3,14-7,-15-8,7-10,-7-11</inkml:trace>
  <inkml:trace contextRef="#ctx0" brushRef="#br0" timeOffset="49368.9364">21419 6428,'0'0,"0"0,0 0,0 0,0 0,0 0,0 0,0 0,0 0,0 0,0 0,0 0,0 0,0 0,0 0,0 0,0 0,0 0,0 0,0 0,0 0,0 0,0 0,0 0,0 0,0 0,0 0,0 0,0 0,0 0,0 0,0 0,0 0,0 0,0 0,0 0,0 0,0 0,0 0,0 0,0 0,0 0,0 0,0 0,0 0,0 0,0 0,0 0,0 0,0 0,0 0,0 0,0 0,0 0,0 0,0 0,0 0,0 0,0 0,0 0,0 0,0 0,0 0,0 0,0 0,0 0,0 0,0 0,45 87,-45-87,0 0,0 0,0 0,0 0,10 14,-10-14,0 0,0 0,0 0,0 20,0-20,0 0,0 0,0 23,0-23,0 0,1 25,-1-25,0 30,1 3,-2 2,2 4,-12-3,2-2,9-6,-12-8,12-9,-14-11,5-18</inkml:trace>
  <inkml:trace contextRef="#ctx0" brushRef="#br0" timeOffset="56276.6271">22538 7215,'0'0,"0"0,0 0,0 0,0 0,0 0,0 0,0 0,0 0,0 0,0 0,0 0,0 0,0 0,0 0,0 0,0 0,0 0,0 0,0 0,0 0,0 0,0 0,0 0,0 0,0 0,0 0,0 0,124 96,-124-96,29 27,6 5,3 2,5 7,2 4,3 4,-5 3,4 3,-5 1,1-2,1 0,-2-1,0-7,-7-5,-1-6,-7-11,-15-9</inkml:trace>
  <inkml:trace contextRef="#ctx0" brushRef="#br0" timeOffset="57029.7024">23671 8209,'0'0,"0"0,0 0,0 0,0 0,0 0,0 0,0 0,0 0,0 0,0 0,0 0,0 0,0 0,0 0,0 0,0 0,0 0,0 0,0 0,0 0,0 0,0 0,0 0,0 0,0 0,0 0,0 0,0 0,0 0,0 0,0 0,0 0,0 0,0 0,0 0,0 0,0 0,0 0,0 0,0 0,0 0,0 0,0 0,0 0,0 0,0 0,0 0,0 0,0 0,0 0,0 0,0 0,0 0,0 0,0 0,0 0,-19 102,19-102,0 0,0 0,0 21,0-21,0 0,-13 42,3 6,10 9,-12 6,13 5,-10 4,9-3,0-1,16-6,-2-5,1-6,6-7,2-7,0-9,3-5,0-9,0-14,1 0,-2-22,-8-15,-5-15,-14-10</inkml:trace>
  <inkml:trace contextRef="#ctx0" brushRef="#br0" timeOffset="57354.7349">23611 7728,'0'0,"0"0,0 0,0 0,0 0,0 0,0 0,0 0,0 0,0 0,0 0,0 0,0 0,0 0,0 0,0 0,0 0,0 0,0 0,0 0,0 0,0 0,0 0,0 0,0 0,0 0,0 0,0 0</inkml:trace>
  <inkml:trace contextRef="#ctx0" brushRef="#br0" timeOffset="58533.8528">21419 7054,'0'0,"0"0,0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0,37 14,-37-14,0 0,0 0,0 0,0 0,0 0,0 0,0 9,0-9,0 0,0 0,0 0,0 0,0 0,-16 12,16-12,0 0,0 0,0 0,0 0,-11 24,11-24,0 0,0 0,0 0,-16 30,16-30,0 0,0 0,-17 41,17-41,0 0,-22 47,22-47,-26 48,-2 4,-3 0,0 1,-3 1,-1-1,-2 3,-4-1,-1-1,2-3,5-6,3-2,3-7,4-2,-2 0,2-2,2 2,-2 2,1 0,2-3,6-5,-1-8</inkml:trace>
  <inkml:trace contextRef="#ctx0" brushRef="#br0" timeOffset="60114.0108">20677 8540,'0'0,"0"0,0 0,0 0,0 0,0 0,0 0,0 0,0 0,0 0,0 0,0 0,0 0,0 0,0 0,0 0,0 0,0 0,0 0,0 0,0 0,0 0,0 0,0 0,0 0,0 0,0 0,0 0,0 0,0 0,0 0,0 0,0 0,0 0,0 0,0 0,0 0,0 0,0 0,0 0,0 0,0 0,0 0,0 0,0 0,0 0,0 0,0 0,0 0,0 0,0 0,0 0,0 0,0 0,0 0,0 0,0 0,0 0,0 0,0 0,0 0,0 0,0 0,0 0,0 0,0 0,0 0,0 0,0 0,0 0,0 0,0 0,0 0,0 0,0 0,0 0,0 0,0 0,0 0,0 0,0 0,0 0,0 0,0 0,-164-25,164 25,0 0,-12 1,12-1,-14 0,-11 1,-2-1,-2-7,-2 7,-2 0,1 0,3 14,-3-6,2 5,1 6,0 10,3 6,2 5,6-1,6 0,14-2,-2 2,1 0,-1-3,13-3,2-7,6-1,2-3,3-6,2-3,5-3,2-12,1 2,1-1,-2-9,-1-2,2-6,-5 0,2-3,-4 3,-2-3,-5-1,-4 0,-3-2,-2-2,-2-2,-1-4,-1 1,-10 2,14 4,-13 7,0 7,8 11,-9-11,1 11,0 0,0 0,0 0,0 0,0 0,0 0,1 18,-1-1,1 7,7 2,-7 0,7 2,-7 1,1 0,-1 4,-1 6,2 3,-2 4,1 4,-12 1,3 1,0 1,1-4,-4 5,-2-5,0-1,-6-4,-1-7,-1-4,-1-6,-2-2,0-4,-1-5,-3-2,0-3,0-1,0-9,-1-1,4 0,1 0,5-10,0 2,0-1,0 0</inkml:trace>
  <inkml:trace contextRef="#ctx0" brushRef="#br0" timeOffset="141449.1435">14445 5547,'0'0,"0"0,0 0,0 0,0 0,0 0,0 0,0 0,0 0,0 0,0 0,0 0,0 0,0 0,0 0,0 0,0 0,0 0,0 0,176 25,-176-25,30 9,-5-10,-6 1,-3 0,-6-9,-10 9,8-15,-8 15,0 0,0 0,-11 0,2 0,-7 0,-3 11,-3-2,-3-1,-6 1,-3 1,-7 0,-6 0,-5 3,-2-1,-5 4,-1 0,-5 4,-6 4,-1 2,-10 5,-4 3,-7 0,-9 8,2 5,-2 4,4 9,2 6,3 5,9 4,-1 2,6 1,1 3,5 0,9-2,5-3,6-2,6-8,7-6,6-7,6-7,5-7,3-8,4-6,1-6,2-7,2-11,1 10,2-11,0 0,8-12,-19-3,-1-13,-9-11</inkml:trace>
  <inkml:trace contextRef="#ctx0" brushRef="#br0" timeOffset="145260.5246">12187 7796,'0'0,"0"0,0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0,-112-68,112 68,0 0,0 0,0 0,0 0,-10-9,10 9,0 0,0 0,0 0,-10 0,10 0,0 0,0 0,-13 0,13 0,0 0,-15 0,15 0,-18 9,-1-1,-3 4,0 3,-2 1,-2 3,0 4,-5 1,1 2,-2 4,3 0,-2 4,-3 2,-3-1,-7 3,-2-3,-1-2,-1-1,-3 2,-17 11,-3 4,-1 3,-4 9,14 1,0 3,-2 0,1-4,0-4,-4-8,4-9,5-7,6-5,8-5,12-2,3-1,9-2,3 0,-2-1,8-1,-1 0,12-16</inkml:trace>
  <inkml:trace contextRef="#ctx0" brushRef="#br0" timeOffset="149612.9598">10823 7993,'0'0,"0"0,0 0,0 0,0 0,0 0,0 0,0 0,0 0,0 0,0 0,0 0,0 0,0 0,0 0,0 0,0 0,0 0,0 0,0 0,0 0,0 0,0 0,0 0,0 0,0 0,0 0,0 0,0 0,0 0,0 0,0 0,0 0,0 0,0 0,0 0,0 0,0 0,0 0,0 0,157 14,-157-14,35 13,0 3,5 4,0 3,3-1,-1 1,5 0,2 1,1-3,4-2,1-4,1-5,7-10,-2 0,2 0,1-1,3-16,-1 3,4-2,0-3,-3-4,1-6,-4-3,-2-4,-3-1,-3-4,-7-3,1-1,-4-1,2-2,1-2,4-5,1-1,2-3,1-3,3-1,-1-1,1-2,3-4,-2-1,4-4,0 0,3-2,2-3,3 1,2-1,-4-1,2-1,-3 0,-2 0,-4 0,-1 2,-6 1,-1-1,-3 2,-4 0,0-1,-5 2,-3-4,-10 2,0 2,-10-1,2 7,-3 3,-9 1,0 6,-10 4,10 2,-10 3,-9 2,-4 0,-3 3,-7 2,-7 5,-4 4,-8 8,-8 6,-9 9,-11 13,-8 0,-4 2,-3 16,-2 3,-1 4,1 3,-4 5,-2 6,2 5,-6 6,0 8,-5 7,0 8,-4 4,-7 7,1 7,0 3,-4 8,4-2,2 5,-1 5,11 1,2 3,6 4,5-2,0-1,9 0,8-3,7-1,13 2,10-4,11 3,12-3,14 4,-1-1,28 4,4-1,14-8</inkml:trace>
  <inkml:trace contextRef="#ctx0" brushRef="#br0" timeOffset="155768.5753">8459 15622,'0'0,"0"0,0 0,0 0,0 0,0 0,0 0,0 0,0 0,0 0,0 0,0 0,0 0,0 0,0 0,0 0,0 0,0 0,0 0,0 0,0 0,0 0,0 0,0 0,0 0,0 0,0 0,0 0,0 0,0 0,0 0,0 0,0 0,0 0,0 0,0 0,0 0,0 0,0 0,0 0,0 0,0 0,0 0,0 0,0 0,0 0,0 0,0 0,0 0,0 0,0 0,0 0,0 0,0 0,0 0,0 0,-125 65,125-65,0 0,0 0,0 0,-10 8,10-8,0 0,0 0,-10 0,10 0,0 0,-15 0,15 0,-21-8,-6 8,-2-9,-5 10,-1-15,-1 4,-5 2,-3 8,-4-15,-3 15,-3-16,0 18,-1-15,-1 13,-1-1,-3-10,-1 12,0-1,2-8,5 8,3 0,2 1,4-1,3 0,4 0,8 0,7 0,10 0,13 0,0 0,0 0,12 0</inkml:trace>
  <inkml:trace contextRef="#ctx0" brushRef="#br0" timeOffset="161492.1476">10571 8619,'0'0,"0"0,0 0,0 0,0 0,31 92,-31-92,0 0,21 56,-21-56,0 45,-1-14,-7-14,-2-17,-1 0,-2 0,1-27,1-3</inkml:trace>
  <inkml:trace contextRef="#ctx0" brushRef="#br0" timeOffset="170128.0111">10915 6884,'0'0,"0"0,0 0,0 0,0 0,0 0,0 0,0 0,0 0,0 0,0 0,0 0,0 0,0 0,0 0,0 0,0 0,0 0,0 0,0 0,0 0,0 0,0 0,0 0,0 0,0 0,0 0,0 0,0 0,0 0,0 0,0 0,0 0,0 0,0 0,0 0,0 0,-16-107,16 107,0 0,0 0,0 0,0 0,0 0,0 0,0 0,0 0,0 0,0 0,0 0,0 0,0 0,0 0,0 0,0 0,0 0,0 0,0 0,0 0,0 0,0 0,0 0,0 0,0 0,0 0,0 0,0 0,0 0,0 0,9 0,-9 0,0 0,0 0,0 0,0 0,11 0,-11 0,0 0,0 0,0 0,28 8,-28-8,0 0,0 0,51 22,-51-22,0 0,78 34,-78-34,97 47,9 6,2 6,-1 2,-1 6,0 7,8 5,6 8,8 9,8 7,8 11,4 6,8 8,4 5,4 4,6 6,3 0,-1 5,2 0,-9-3,-6-4,-11-8,-16-15,-14-12,-16-15,-17-16,-16-14,-13-16,-15-20,-11-25,-19-11,-11-29,-27-20,-17-17,-16-12,-19-13,-12-14,-13-10,-17-14,-9-6,-16-8,-17-7,-9 4,-8 0,-11 5,0 5,0 8,6 3,7 6,7 3,6 3,10 7,6 5,12 10,16 11,17 13,18 11,17 11,17 8,17 4,22 9,22 5,23 4,24 4,23 6,23 16,19 0,12 20,15 8,14 11,12 12,12 8,11 14,7 7,9 10,12 7,7 9,3 4,1 1,5 2,-5 1,1 0,-4 1,-2-3,-9-6,-15-8,-12-11,-26-14,-24-13,-27-19,-29-20,-26-21,-26-17,-22-25,-25-22,-23-21,-25-18,-28-15,-24-5,-21-11,-16-6,-20-5,-14-2,-10 0,-14-2,-3 5,-8 4,-3 2,-2 9,2 6,8 2,5 8,12 1,16 5,19 3,14 5,18 5,14 10,18 10,21 15,19 14,25 18,18 10,26 9,28 8,28 0,27 0,21 18,19-1,22 3,21 7,14 2,17 10,6 9,12 11,9 8,9 11,7 3,0 4,2 1,-7 3,-4 2,-8 0,-16 0,-17-1,-21-7,-22-4,-25-11,-25-13,-28-14,-26-18,-19-13,-19-10,-20-32,1-11,-41-18,-25-18,-20-9,-22-11,-11-3,-14-3,-13-5,-14 0,-7-8,-9 2,-9-2,-6 3,-3 2,-6 4,4 7,-1 4,5 6,10 6,14 6,14 7,22 8,21 7,25 11,23 9,23 12,16 9,16 17,19 0,20 15,30 10,33 16,27 13,33 14,20 18,19 18,16 21,13 19,15 25,11 22,13 30,7 29,3 28,-7 25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30T17:38:07.928"/>
    </inkml:context>
    <inkml:brush xml:id="br0">
      <inkml:brushProperty name="width" value="0.05292" units="cm"/>
      <inkml:brushProperty name="height" value="0.05292" units="cm"/>
      <inkml:brushProperty name="color" value="#FF0000"/>
    </inkml:brush>
  </inkml:definitions>
  <inkml:trace contextRef="#ctx0" brushRef="#br0">13257 9511,'0'0,"0"0,0 0,0 0,0 0,0 0,0 0,0 0,0 0,0 0,0 0,0 0,0 0,0 0,0 0</inkml:trace>
  <inkml:trace contextRef="#ctx0" brushRef="#br0" timeOffset="1002.1002">13282 9522,'0'0,"0"0,0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0,-39 14,39-14,0 0,0 0,0 0,0 0,0 0,0 0,0 0,0 0,0 0,0 0,0 0,0 0,0 0,0 0,0 0,0 0,0 0,0 0,0 0,0 0,0 0,0 0,0 0,0 0,0 0,0 0,0 0,0 0,0 0,0 0,0 0,0 0,0 0,0 0,0 0,0 0,0 0,0 0,0 0,0 0,0 0,0 0,0 0,0 0,0 0,0 0,0 0,0 0,0 0,0 0,0 0,0 0,0 0,0 0,0 0,0 0,0 0,0 0,0 0,0 0,0 0,0 0,0 0,0 0,0 0,0 0,0 0,0 0,0 0,0 0,0 0,0 0,0 0,0 0,0 0,0 0,0 0,0 0,0 0,0 0,0 0,0 0,0 0,0 0,0 0,0 10,0-10,16-1,-16 1,0 0,0 0,0 0,0 0,0 0,0 0,0 0,0 0,8 16,-8-16,0 0,0 0,0 0,0 0,0 0,0 0,0 0,-1 10,1-10,0 0,0 0,0 0,0 0,0 0,0 0,12 10,-12-10,0 0,0 0,0 0,0 0,0 0,0 13,0-13,0 0,0 0,0 0,0 0,15 13,-15-13,0 0,0 0,0 0,12 18,-12-18,0 0,0 0,15 19,-15-19,0 0,25 25,-25-25,26 29,4 1,5 0,0 0,4 3,3 4,3 2,4 3,1 4,0 1,4 5,4 2,2 5,3 2,1 4,-2 1,1 0,-1 2,1 2,1 0,-1 2,2 0,-3-1,-3-3,1-3,-2-2,2-6,-1-3,-2-8,0-4,-2-8</inkml:trace>
  <inkml:trace contextRef="#ctx0" brushRef="#br0" timeOffset="3294.3294">14701 11426,'0'0,"0"0,0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 0,17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0,11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0,-5-4,5 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10,0-10,0 0,0 0,0 0,0 0,0 0,0 0,0 0,0 0,0 10,0-10,0 0,0 0,0 0,0 0,0 0,0 0,0 0,0 12,0-12,-13 14,13-14,0 0,0 0,0 0,0 0,0 0,0 16,0-16,0 0,0 0,0 0,0 0,-14 17,14-17,0 0,0 0,0 0,-9 18,9-18,0 0,0 0,-16 23,16-23,0 0,-15 25,15-25,-19 27,-3 5,22-32,-21 33,-2 4,-3 2,0 2,-1 0,-2 6,-1-1,-2 3,3 1,-1-4,-3 5,-2-3,1 2,2-1,-1 0,1-1,-2 2,-1 1,-4-2,-1 1,0 1,-4 1,1 0,2-3,-2 0,0-1,2-2,-3 1,2 0,-1-1,-1 2,3 0,-2-2,2-2,0 4,1-5,0 0,0 0,2-4,3-3,3 0,6-4,3-4,1-2,5-4</inkml:trace>
  <inkml:trace contextRef="#ctx0" brushRef="#br0" timeOffset="20971.0969">10330 12301,'0'0,"0"0,0 0,0 0,0 0,0 0,0 0,0 0,0 0,0 0,0 0,0 0,0 0,0 0,0 0,0 0,0 0,0 0,0 0,0 0,0 0,0 0,0 0,0 0,0 0,0 0,161-36,-161 36,28 0,-2-8,17-2,-32 10,2-10,1 2,17-9,7-5,7-4,3-3,1-3,1-2,-2 1,-3 1,-2 2,0-1,6-3,5-3,9-6,6-3,7-4,4-3,2 2,-1-3,0-1,-1 1,3-3,2-4,5-4,4-8,3-6,2-1,4-2,0-4,-1-1,4-5,-2-4,1-1,6-2,-1 0,4-1,-6 1,-15 0,-8 0,-15-1,-13 2,-3-1,-13 4,-6-1,-9-1,-6-1,-11 4,-9 0,-19 5,-7 2,-13 5,-9 5,-10 7,-5 7,-12 8,-6 8,-14 5,-9 7,-5 11,-8 7,-5 18,-3 1,-3 15,-3 14,-1 9,-2 11,-7 13,-3 10,-3 8,-2 12,1 7,-2 10,-1 7,-1 8,3 6,-2 1,-2 9,0 3,2 4,3 7,9 3,4 6,12 1,7-1,9-5,10-3,8-4,17-5,14-3,16-14,19-10,12-14,9-7,32-9,12-8,18-9,18-14,18-10,19-10,17-9,18-10,15-7,14-15,10-7</inkml:trace>
  <inkml:trace contextRef="#ctx0" brushRef="#br0" timeOffset="103371.3361">5036 5350,'0'0,"0"0,0 0,0 0,0 0,0 0,0 0,0 0,0 0,0 0,0 0,0 0,0 0,0 0,0 0,-46-158,46 145,0 13,0 0,1-13,-1 13,0-12,1-14,0 3,-11 0,10 5,0 7,-11 1,11 10,-12-12,12 12,0 0,-8 0,8 0,0 0,0 0,-1 18,1-4,10 5,-11 4,0 1,11 5,-11 5,-1 3,2 4,-1 4,-1-1,2 2,-2 2,1 1,0-2,0-1,-1 0,2-2,-2-1,1-4,-1-3,2-3,-1-6,0-8,1-2,0-9,0-8,0 0,0 0,0 0,0-8,0-9,1-4,0-6,14-4,5-5,3-1,9-1,3 3,0 2,4 6,1 2,-2 5,3 4,3 5,-2 3,-1 8,-2-1,-5 1,-5 15,-5 0,-4 6,-6 4,-16 3,1 1,1 2,-15 2,-11-1,-5 2,-2 1,-5-4,2-1,4-5,3-5,2-6,2-2,-2-12,-5 13,-3-12,2-1,5 0,6 10,6-10,16 0,-11 0,11 0,0 0,0 0,0 0,-13 0</inkml:trace>
  <inkml:trace contextRef="#ctx0" brushRef="#br0" timeOffset="104239.4229">4751 6271,'0'0,"0"0,0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2,-14-2,0 0,0 0,0 0,0 0,0 0,0 0,0 0,0 0,0 0,0 0,0 0,0 0,0 0,0 0,0 0,0 0,0 0,-9 9,9-9,0 0,0 0,0 0,0 0,0 0,0 0,0 9,0-9,0 0,0 0,0 0,0 0,0 0,-19 16,19-16,0 0,0 0,0 0,0 0,-17 22,17-22,0 0,0 0,0 0,-21 27,21-27,0 0,0 0,-26 29,26-29,0 0,-27 33,27-33,-33 34,2 5,-3 2,-5 1,-2 6,0 5,-7 1,4 5,-2 0,3 0,1-2,1-2,4-2,-2-2,3 1,-1-5,0 3,5-6,5-6,8-12,4-10,15-7,-12-9,12 0,0 0,0 0,0 0,0 0,-10 9</inkml:trace>
  <inkml:trace contextRef="#ctx0" brushRef="#br0" timeOffset="105696.5686">3566 7936,'0'0,"0"0,0 0,0 0,0 0,0 0,0 0,0 0,0 0,0 0,0 0,0 0,0 0,0 0,0 0,0 0,0 0,0 0,0 0,0 0,0 0,0 0,0 0,0 0,0 0,0 0,0 0,0 0,0 0,0 0,0 0,0 0,0 0,0 0,0 0,0 0,0 0,0 0,0 0,0 0,0 0,0 0,0 0,0 0,0 0,0 0,0 0,0 0,0 0,0 0,0 0,0 0,0 0,0 0,0 0,0 0,0 0,0 0,0 0,0 0,0 0,0 0,0 0,0 0,0 0,0 0,0 0,0 0,0 0,0 0,0 0,0 0,0 0,0 0,0 0,0 0,0 0,0 0,0 0,0 0,0 0,0 0,0 0,0 0,0 0,0 0,0 0,0 0,35-87,-35 87,0 0,0 0,0 0,0 0,0 0,0-18,0 18,0 0,0 0,0 0,0 0,0-19,0 19,0 0,0 0,0 0,-11-17,11 17,0 0,0 0,-9-20,9 20,0 0,-10-16,10 16,-15-17,-7 4,-4 3,-5 10,-6 0,-5 0,-4 17,-11 14,-4 12,-6 14,1 12,5 12,7 5,15 0,9-8,10-10,12-13,8-8,-2-10,11-4,9-5,7-9,5-5,7-14,2 0,4-11,3-4,2-6,-2 0,-1-7,-3-2,-6-8,-1-1,-5-5,-2 0,-2-1,-3-1,-5 5,0 7,-4 4,-3 3,-3 5,-8 3,10 1,-10 3,10 4,-10 11,0-11,0 11,0 0,0 0,0 0,0 0,0 0,0 11,0-2,-1 5,1 5,0 1,0 1,0 2,-2 0,-6-1,7 2,1 2,0 1,-1 2,-7 2,7-1,1-2,0-3,0-4,-1-3,1-2,0-2,8 1,-9-1,1-2,0-1,0 0,0 2,0-1,-1-3,1-9,0 11,0-11,0 0,0 0,8 0,-8 0,0 0,0 0,0 0,0 8,0-8,0 0,0 0</inkml:trace>
  <inkml:trace contextRef="#ctx0" brushRef="#br0" timeOffset="113745.3734">9366 11607,'0'0,"0"0,0 0,0 0,0 0,0 0,0 0,0 0,120 121,-120-121,46 57,-6-3,58 68,-78-101,4 7,0 1,31 30,8 11,10 11,4 8,3 2,-2-1,-7-7,-6-9,-13-15,-10-14,-11-13,-9-12,-6-11,-7-9,-9-19,-7-11,-15-22,-15-20,-14-21,-9-20,-13-17,-3-11,-7-7,-2-4,0-4,1-6,5-1,7-3,9 2,8 7,10 13,11 15,10 18,7 16,6 20,11 27,1 23,16 25,15 40,16 22,16 29,12 22,14 16,20 19,15 12,20 12,15 8,6-2,2-12,-15-15,-12-20,-24-24,-22-24,-20-26,-24-29,-15-28,-17-17,-19-29,-22-24,-22-25,-21-25,-16-20,-10-15,-2-13,-4-12,3-5,3-5,4-1,11 2,6 4,16 11,9 16,15 17,10 18,22 19,-1 18,0 21,25 20,0 20,11 25,11 8,20 31,16 25,17 24,21 20,18 18,10 11,12 7,0 5,-9-3,-4-3,-8-14,-10-14,-6-16,-8-23,-9-21,-11-24,-19-21,-18-21,-26-20,-21-18,-13-18,-33-17,-11-14,-17-12,-8-8,-6-9,-2-5,-3-9,1-3,-4-7,4-3,7 2,9 2,8 4,15 9,14 7,8 18,19 16,2 19,13 19,10 24,10 21,5 25,13 23,14 22,10 21,13 15,15 17,16 19,16 10,14 4,8 1,-1-17,-5-12,-10-26,-18-27,-12-19,-21-22,-15-21,-18-1,-12-20,-18-14,-30-12,-9-16,-27-15,-25-12,-12-6,-4-7,-4 0,5-2,5-6,5-6,0-7,-2-10,8-10,1-4,11 0,21 15,12 24,17 26,21 30,10 34,14 28,11 28,11 25,11 20,18 20,16 16,21 9,22 6,8-2,2-16,-6-19,-21-32,-21-31,-18-34,-13-25,-9-25,-16-18,-21-14</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30T17:41:13.015"/>
    </inkml:context>
    <inkml:brush xml:id="br0">
      <inkml:brushProperty name="width" value="0.05292" units="cm"/>
      <inkml:brushProperty name="height" value="0.05292" units="cm"/>
      <inkml:brushProperty name="color" value="#FF0000"/>
    </inkml:brush>
  </inkml:definitions>
  <inkml:trace contextRef="#ctx0" brushRef="#br0">13619 11226,'0'0,"0"0,0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20,-11-20,0 0,0 0,0 0,0 0,0 0,0 0,0 0,0 0,0 0,0 0,0 0,0 0,0 0,0 0,0 0,0 0,0 0,0 0,0 0,-1 15,1-15,0 0,0 0,0 0,0 0,0 0,0 0,0 0,0 8,0-8,0 0,0 0,0 0,0 0,0 0,0 0,-17 12,17-12,0 0,0 0,0 0,0 0,0 0,-11 15,11-15,0 0,0 0,0 0,0 0,-14 16,14-16,0 0,0 0,0 0,-19 21,19-21,0 0,0 0,-22 24,22-24,0 0,-26 24,26-24,-30 30,1-1,-2 2,-4 3,-5 3,-5 4,-2 5,-3 3,-2 2,0 2,-1 1,-3 1,1 1,-4 4,-1 0,-2 1,3 3,0-4,4-1,1-1,3-3,0-1,3 0,1-2,-2 4,0 4,-1-2,-2 0,4-2,1-1,-1-2,3-3,4-2,3-5,5-5,8-5,7-7,8-6</inkml:trace>
  <inkml:trace contextRef="#ctx0" brushRef="#br0" timeOffset="2916.2916">11224 13990,'0'0,"0"0,0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0,-79-31,79 31,0 0,0 0,0 0,0 0,0 0,0 0,0 0,0 0,0 0,0 0,0 0,0 0,0 0,0 0,0 0,0 0,0 0,0 0,0 0,0 0,0 0,0 0,0 0,0 0,0 0,0 0,0 0,0 0,0 0,0 0,0 0,0 0,0 0,0 0,0 0,0 0,0 0,0 0,0 0,0 0,0 0,0 0,0 0,0 0,0 0,0 0,0 0,0 0,0 0,0 0,0 0,0 0,0 0,0 0,0 0,0 0,0 0,0 0,0 0,0 0,0 0,0 0,0 0,0 0,0 0,0 0,0 0,0 0,0 0,0 0,0 0,0 0,0 0,0 0,0 0,0 0,0 0,0 0,0 0,0 0,0 0,0 0,0 0,0 0,0 0,1-7,-1 7,0 0,0 0,0 0,0 0,0 0,0 0,0 0,0 0,0 0,0 0,0 0,0 0,0 0,0 1,0-1,0 0,0 0,0 0,0 0,0 0,0 0,0 0,0 0,0 0,0 0,0 0,0 0,0 0,0 0,0 0,0 0,0 0,0 0,0 0,0 0,0 0,0 0,0 0,0 0,0 0,0 0,0 0,0 0,0 0,0 0,0 0,0 0,0 0,0 0,0 0,0 0,0 0,0 0,0 0,0 0,0 0,0 0,0 0,0 0,0 0,0 0,0 0,0 0,0 0,0 0,0 0,0 0,0 0,0 0,0 0,0 0,0 0,0 0,0 0,0 0,0 0,0 0,0 0,0 0,0 0,0 0,0 0,0 0,0 0,0 0,0 0,0 0,0 0,0 0,0 10,0-10,0 0,0 0,0 0,0 0,0 0,0 9,0-9,0 0,0 0,0 0,0 0,-13 16,13-16,0 0,0 0,0 0,-14 22,14-22,0 0,0 0,-19 26,19-26,0 0,-26 28,26-28,-29 31,1 0,1-1,0 0,2 0,0 5,-4 6,-9 8,-6 8,-11 13,-10 7,-6 7,-5 6,-1 3,-1 0,2 0,2 3,1 2,-4 0,-2 7,-4 4,-5 2,-1 5,0-4,3-1,7-9,4-6</inkml:trace>
  <inkml:trace contextRef="#ctx0" brushRef="#br0" timeOffset="9673.9673">10936 14164,'0'0,"0"0,0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56,-4-56,0 0,0 0,0 0,0 0,13 10,-13-10,0 0,0 0,0 0,19 13,-19-13,0 0,0 0,29 13,-29-13,0 0,38 12,-38-12,54 11,11-11,13-1,7-9,0-7,2-5,-3 1,-2 0,3 2,7-6,9-3,7-5,8-6,6-7,2-6,3-7,3-12,3-5,-1-13,2-6,1-5,-1-5,-1-4,2 0,-7-6,-1 1,-8-4,1-3,-10-5,-2-2,-7-7,-9 1,-3-7,-13 1,-6-3,-12-1,-8 3,-13 6,-6 2,-11 4,-17 2,-3 6,-12 5,-15 8,-4 0,-5 8,-9 9,-4 5,-12 13,-6 8,-11 7,-6 11,-8 10,-9 11,-7 14,-12 14,-10 10,-2 13,-8 11,-8 11,-1 7,-10 9,-2 9,-1 8,-7 11,-1 10,-3 7,-2 9,-3 13,1 5,2 12,-4 8,5 8,5 6,2 1,13 5,12-1,16-3,15-3,16-5,14-7,13-5,16-9,18-9,22-8,22-5,17-6,22-4,11-4,15-4,19-3,14-8,18-12,23-12,19-21,18-16</inkml:trace>
  <inkml:trace contextRef="#ctx0" brushRef="#br0" timeOffset="50780.0775">10980 4273,'0'0,"0"0,0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0,-114-12,114 12,0 0,0 0,0 0,0 0,0 0,0 0,0 0,0 0,0 0,0 0,0 0,0 0,0 0,-12 0,12 0,0 0,0 0,0 0,0 0,0 0,0 0,0 0,0 0,0 0,-23 0,23 0,0 0,0 0,-17 0,17 0,0 0,-19 12,19-12,-19 0,-5 18,5-6,1-1,3 0,3-1,2 0,-3 3,-1 0,-1 5,1 3,0 3,2 2,11 0,-15 0,6-2,10 0,-1-4,-7-1,7-1,1 1,-1 2,11-1,-2 3,0-3,1-3,0 0,5-1,2-1,2-1,3 0,0-3,1-3,0-8,-2 12,4-12,0 0,4 0,1-1,1-11,3 1,-1-3,-1-1,-1 1,-3 0,3-1,-3-1,-5 2,2-1,-6 1,-1 0,2-2,-3-1,-2 0,0-1,-14 0,13 0,-12 4,-1 0,0-2,1 0,-1-3,2 0,-14 3,12 0,-9 2,9 1,-14 1,5 0,0-1,1 0,-3 4,4-1,-3 0,-1 0,-1 2,2 0,-5 8,-1-13,-2 13,0-12,1 12,4-11,-2 11,2-9,-4 9,2 0,0-7,3 7,-1 0,1 1,0-11,1 10,2 0,1 0,8 0,-15 1,15-1,-10 0,10 0,-7 0,7-8,0 8,0 0,0 0,-10 0,10 0,0 0,0 0,0 0,0 0,0 0,0 0,0 0,0 0,0 0,0 0,0 0,0 0,0 0,0 0,0 0,0 0,0 0,0 0,0 0,0 0,0 0,0 0,0 0,0 0,0 0,0 0,0 0,0 0,0 0,0 0,0 0,0 0,0 0,0 0,0 0,0 0,0 0,0 0,0 0,0 0,0 0,0 0,0 0,0 0,0 0,0 0,0 0,0 0,0 0,0 0,0 0,0 0,0 0,0 0,0 0,0 0,0 0,0 0,0 0,0 0,0 0,0 0,0 0,0 0,0 0,0 0,0 0,0 0,0 0,0 0,0 0,0 0,0 0,0 0,0 0,0 0,-12 0,1 8</inkml:trace>
  <inkml:trace contextRef="#ctx0" brushRef="#br0" timeOffset="51885.188">11255 3410,'0'0,"0"0,0 0,0 0,0 0,0 0,0 0,0 0,0 0,0 0,0 0,0 0,0 0,0 0,0 0,0 0,0 0,0 0,0 0,0 0,0 0,0 0,0 0,0 0,0 0,0 0,0 0,0 0,0 0,0 0,0 0,0 0,0 0,0 0,0 0,0 0,0 0,6 93,-6-93,0 0,0 0,-1 29,1-29,0 0,-1 34,1-34,-1 35,-1 4,1 2,-2 1,1 1,-7 1,8 3,-1 2,0 4,0-1,1 3,-1-1,0 3,0 2,1 0,-1 1,10-2,-9-1,0-4,7 3,-7-3,0 0,8-2,-8-5,0-8,1-9,9-8,-9-7,0-6,0-8,-2 10,2-10,0 0,0 9,0-9,0 0,0 0,0 0,0 0,0 0,0 0,0 0,0 0,0 0,0 0,0 0,0 0,0 0,0 0,0 0,0 0,0 0,0 0,0 0,0 0,0 0,0 0,0 0,0 0,0 0,0 0,0 0,0 0,0 0,0 0,0 0,-8 0,8 0,-14 0</inkml:trace>
  <inkml:trace contextRef="#ctx0" brushRef="#br0" timeOffset="54806.4801">11469 5139,'0'0,"0"0,0 0,0 0,0 0,0 0,0 0,0 0,0 0,0 0,0 0,0 0,0 0,0 0,0 0,0 0,0 0,0 0,0 0,0 0,0 0,0 0,0 0,0 0,0 0,0 0,0 0,0 0,0 0,0 0,0 0,0 0,0 0,0 0,0 0,0 0,0 0,0 0,0 0,0 0,0 0,0 0,0 0,0 0,0 0,0 0,0 0,0 0,0 0,0 0,0 0,0 0,0 0,0 0,0 0,0 0,0 0,0 0,0 0,0 0,0 0,0 0,0 0,0 0,0 0,0 0,0 0,0 0,0 0,0 0,0 0,0 0,123 87,-123-87,0 0,25 29,-25-29,28 34,1 1,1 4,1 0,-1 2,3 4,5-2,4 3,4 0,7 4,1 4,2 3,0 3,0 1,-1-2,-2-2,-1 0,-6 0,4 1,-4-1,2 2,-2-3,-1-4,-8-4,-3-4,0-3,-1-3,1-1,-5-4,-5-3,-2-3,-7-4,0-5,-2-6,-4-1,-1-2,-8-9,8 9,-8-9,0 0,0 0,0 0,0 0,0 0,0-8,0-7,13 2</inkml:trace>
  <inkml:trace contextRef="#ctx0" brushRef="#br0" timeOffset="55952.5947">13236 7651,'0'0,"0"0,0 0,0 0,0 0,0 0,0 0,0 0,0 0,0 0,0 0,0 0,0 0,0 0,0 0,0 0,0 0,0 0,0 0,0 0,0 0,0 0,0 0,0 0,0 0,0 0,0 0,0 0,0 0,0 0,0 0,0 0,0 0,0 0,0 0,0 0,0 0,0 0,0 0,0 0,0 0,0 0,0 0,0 0,0 0,0 0,0 0,0 0,0 0,0 0,0 0,31 106,-31-106,0 0,0 0,0 0,0 0,0 0,0 0,0 0,0 0,0 0,0 0,0 0,11 11,-11-11,0 0,0 0,0 0,0 0,0 0,0 0,23 21,-23-21,0 0,19 12,-19-12,24 8,7-9,7 0,3 1,3-22,2 6,-3-2,1-2,-4 0,-4-2,-1-3,-1-6,0-7,-1-6,-7-1,-1-3,-7 7,-6 5,0 2,-12 4,0 1,0 0,-11 1,-3 3,-4 4,-4 3,-11 7,-1 11,-4 0,-1 12,0 4,-1 4,1 4,0 4,2 2,-2 2,-1 6,2 0,2 4,0 4,2 3,3 2,2 2,1 2,5 2,-2 2,4-2,3 1,3-2,14-1,-8-2,9 1,17-1,1-3,7-2,7-1,6-4,5-3,5-8,8-2,8-8,8-7,7-5,0-10,2-1,-5-1,-1 2,-3-16,-5 5,-3-3,-3-2,-10 1,-5 3,-9 2,-12 10,-7-10,-7 9,-11 1,0 0,-25 23</inkml:trace>
  <inkml:trace contextRef="#ctx0" brushRef="#br0" timeOffset="96849.684">17079 5798,'0'0,"0"0,0 0,0 0,0 0,0 0,0 0,0 0,0 0,0 0,0 0,0 0,0 0,0 0,0 0,0 0,0 0,0 0,0 0,0 0,0 0,0 0,0 0,0 0,0 0,0 0,0 0,0 0,0 0,0 0,0 0,0 0,0 0,0 0,0 0,0 0,0 0,0 0,0 0,0 0,0 0,0 0,0 0,0 0,0 0,0 0,0 0,0 0,0 0,0 0,0 0,0 0,0 0,0 0,0 0,0 0,0 0,0 0,0 0,0 0,0 0,0 0,0 0,0 0,0 0,0 0,0 0,0 0,0 0,0 0,0 0,0 0,0 0,0 0,0 0,-173 73,173-73,-23 1,2 7,0-8</inkml:trace>
  <inkml:trace contextRef="#ctx0" brushRef="#br0" timeOffset="96977.6968">14896 5034,'0'0,"0"0,0 0,0 0,0 0,0 0,0 0,0 0,0 0,0 0,0 0,0 0,0 0,0 0,0 0,0 0,0 0,0 0,0 0,0 0,0 0,0 0,0 0,0 0,0 0,0 0,0 0,0 0</inkml:trace>
  <inkml:trace contextRef="#ctx0" brushRef="#br0" timeOffset="99044.9035">16905 5865,'0'0,"0"0,0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 28,22-28,0 0,0 0,0 0,-27 24,27-24,0 0,0 0,-30 29,30-29,0 0,-28 31,28-31,-28 33,-5 2,-1 3,-3 6,-6 2,1 6,-5 6,-4 3,1 6,-2 3,2 5,-1-3,-3 4,-3-1,1 0,5 2,1-4,2 0,-1-5,2-4,3-2,4-1,-1-4,3-1,1-5,5-5,6-5,1-4,6-7,-2-5,6-7,2-3,3-4,10-3,-12-8,12 9,0-9,0 0,0 0,0 0,0 0,0 0,0 0,0 0,0 0,0-12</inkml:trace>
  <inkml:trace contextRef="#ctx0" brushRef="#br0" timeOffset="103419.3409">15478 7581,'0'0,"0"0,0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0,-20 8,20-8,0 0,0 0,0 0,0 0,0 0,0 0,0 0,0 0,0 0,0 0,0 0,0 0,0 0,0 0,0 0,-4 14,4-14,0 0,0 0,0 0,0 0,0 0,0 0,0 0,0 0,0 0,0 0,0 0,0 0,0 0,0 0,-8 17,8-17,0 0,0 0,0 0,0 0,0 0,0 0,0 0,0 0,0 0,0 0,0 0,0 0,0 0,0 0,0 0,0 0,0 0,0 0,0 0,0 0,0 0,0 0,0 0,0 0,0 0,0 0,0 0,0 0,0 0,0 0,0 0,0 0,0 0,0 0,0 0,0 0,0 0,0 0,0 0,0 0,0 0,0 0,0 0,0 0,0 0,0 0,0 0,0 0,0 0,0 0,0 0,0 0,0 0,0 0,0 10,0-10,0 0,0 0,0 0,0 0,0 0,0 0,0 0,0 0,-12 0,12 0,0 0,0 0,0 0,0 0,0 0,0 0,0 0,0 13,0-13,0 0,0 0,0 0,0 0,0 0,0 0,-14 10,14-10,0 0,0 0,0 0,0 0,0 0,-8 9,8-9,0 0,0 0,0 0,0 0,-11 9,11-9,0 0,0 0,0 0,-14 0,14 0,0 0,0 0,-22 12,22-12,0 0,-28 0,28 0,-35 1,-4-10,-4-5,-3-7,-7-11,-1-11,-4-16,-1-14,-3-11,-3-9,3-11,-3-9,3-10,-2-9,0-9,0-11,-2-5,0-15,2-7,-1-11,5-5,1-5,1-6,-1 1,-2-2,-1-2,-4 0,1 0,-1-1,-4 1,-2 1,-2 3,-1 3,-6 10,-2 10,-7 4,-7 9,5 5,45 86,-1 3,-1 4,-3 3,-49-66,1 6,-8 13,-1 10,-4 12,-2 11,1 15,0 12,-3 13,-3 13,6 11,-3 21,6-2,1 31,9 4,4 12,9 11,11 11,4 10,12 8,-15 55,12 14,25 4,27-11,6-58,15 1,-3 6,2 6,2 5,7 2,-1-6,1-9,1-19,-8-11,0-12,-1-8,-1-9,0-4,-1-8,-7-9,-1-7,9-10,-8 0,0 0,0 0,0 0,0 0,0 0,1-13</inkml:trace>
  <inkml:trace contextRef="#ctx0" brushRef="#br0" timeOffset="104118.4108">10027 2973,'0'0,"0"0,0 0,0 0,0 0,0 0,0 0,0 0,0 0,0 0,0 0,0 0,0 0,0 0,0 0,0 0,0 0,0 0,0 0,0 0,0 0,0 0,0 0,0 0,0 0,0 0,0 0,0 0,0 0,0 0,0 0,103 112,-103-112,0 0,15 29,-15-29,18 30,18 27,0 1,11-1,1 0,-1-5,3-3,-10-11,-4-10,-5-8,-3-9,-1-11,4 0,6-18,1-19,7-20,-2-14,-4-9,-3 0,-4 9,-1 8,-5 8,-2 10,0 0,-4 5,-1 1,-2 6,-7 6,0 8,-10 9,0 10</inkml:trace>
  <inkml:trace contextRef="#ctx0" brushRef="#br0" timeOffset="113199.3188">10674 13221,'0'0,"0"0,0 0,0 0,0 0,0 0,0 0,0 0,-90-113,90 113,-136-78,106 57,5 4,1 5,-22-15,7 10,8 6,8 12,10-10,13 9,-8 0,17 11,12 8,13 11,15 20,10 11,10 10,4 4,4 3,3 0,2 1,-2-4,-3-8,-8-17,-9-15,-8-12,-3-12,-5-11,-2 2,-3-29,-4-15,-3-27,-9-22,-7-21,-8-11,3-4,2 1,2 13,8 8,2 17,4 16,2 13,-1 16,4 16,8 16,10 25,9 18,0 13,2 8,-7-7,-7-9,0-7,-2-10,2-8,1-12,0-18,-2-16,-4-23,-1-20,-8-20,-5-18,-2-13,-3-4,6 3,0 12,4 8,3 12,1 10,1 10,0 18,1 17,1 22,2 18,1 1,-2 25,0-7,-1 0,-1-3,1-7,3-7,1-2,-2-30,4-8,0-18,-1-13,-1-17,-3-9,0-8,-2-4,2 1,4-2,0 1,4 2,4 6,-2 9,6 12,-3 12,-1 10,1 7,3 10,-1 7,-9 2</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7:39:04.640"/>
    </inkml:context>
    <inkml:brush xml:id="br0">
      <inkml:brushProperty name="width" value="0.05292" units="cm"/>
      <inkml:brushProperty name="height" value="0.05292" units="cm"/>
      <inkml:brushProperty name="color" value="#FF0000"/>
    </inkml:brush>
  </inkml:definitions>
  <inkml:trace contextRef="#ctx0" brushRef="#br0">10759 7646,'0'0,"0"0,0 0,0 0,0 0,0 0,0 0,0 0,0 0,0 0,-158-27,158 27,0 0,-28 0,28 0,-31 16,-2-2,-27 13,-3 8,1 7,7 7,6 10,13 4,11-1,25-5,18-8,28-14,31-11,11-8,-1-7,0-9,-13 13,-9-13,-12-1</inkml:trace>
  <inkml:trace contextRef="#ctx0" brushRef="#br0" timeOffset="1648.1647">11081 7639,'0'0,"0"0,0 0,0 0,0 0,0 0,0 0,0 0,0 0,0 0,0 0,0 0,0 0,0 0,0 0,0 0,0 0,0 0,0 0,0 0,0 0,0 0,56 94,-56-94,0 0,0 0,12 20,-12-20,0 0,17 22,-17-22,31 44,10 7,5 5,5 4,5 8,0-1,4-2,0-2,3-11,-4-7</inkml:trace>
  <inkml:trace contextRef="#ctx0" brushRef="#br0" timeOffset="2538.2538">10203 8476,'0'0,"0"0,0 0,0 0,0 0,0 0,0 0,0 0,0 0,0 0,0 0,0 0,0 0,0 0,0 0,0 0,0 0,0 0,0 0,0 0,0 0,0 0,0 0,0 0,0 0,0 0,0 0,0 0,0 0,0 0,0 0,0 0,0 0,0 0,0 0,0 0,0 0,0 0,0 0,0 0,-14 89,14-89,0 0,-15 51,15-51,-11 67,-5 19,-9 14,-18 14,-5 7,-6 5,-1-7,8-10,1-6,7-6,-2-5</inkml:trace>
  <inkml:trace contextRef="#ctx0" brushRef="#br0" timeOffset="3658.3658">10362 9322,'0'0,"0"0,0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0,160-69,-160 69,0 0,0 0,0 0,0 0,0 0,0 0,0 0,0 0,0 0,0 0,0 0,0 0,0 0,0 0,0 0,0 0,0 0,0 0,0 0,0 0,0 0,0 0,0 0,0 0,0 21,0-21,0 0,0 0,0 0,0 0,0 0,0 0,0 0,0 0,0 0,0 0,-14 34,14-34,0 0,0 0,0 0,0 0,0 0,0 0,0 0,0 0,0 0,-19 45,19-45,0 0,0 0,0 0,0 0,0 0,0 0,0 0,0 0,-21 44,21-44,0 0,0 0,0 0,0 0,0 0,0 0,0 0,-19 35,19-35,0 0,0 0,0 0,0 0,0 0,0 0,-11 20,11-20,0 0,0 0,0 0,0 0,0 0,0 0,0 0,0 0,0 0,0 0,0 0,0 0,0 0,0 0,0 0,0 0,30-33,-30 33,0 0,0 0,29-36,-29 36,0 0,39-46,-39 46,38-49,-5 4,-2 9,-9 16,-1 20,-5 0,0 29,-5 0,-11 1,14-2,-7-11,6-7,7-11,6-11,10-12,5-9,2-14,4-3,-7 2,-7 7,-5 14,-9 13,-1 14,-1 11,2 8,3 5,-4 0,0-6,4-8,10-10,12-29,10-10,5-13,-6-6,-7 5,-14 17,-3 18,-2 18,6 28,10 4,15-1,16-18</inkml:trace>
  <inkml:trace contextRef="#ctx0" brushRef="#br0" timeOffset="10846.0845">10096 11046,'0'0,"0"0,0 0,0 0,0 0,0 0,0 0,0 0,0 0,0 0,0 0,0 0,0 0,0 0,0 0,0 0,0 0,0 0,0 0,0 0,0 0,0 0,0 0,0 0,0 0,0 0,0 0,0 0,0 0,0 0,0 0,0 0,0 0,0 0,0 0,0 0,-2 108,2-108,0 0,0 0,-37 31,37-31,0 0,-41 32,41-32,-74 61,0 0,14-6,21-14,26-14,29-11,30-16,28-10,27-11,21-9,10-7,2 3,-7 5,-11 10,-26 8,-25 10,-24 2,-28 24,-28 11,-27 15,-28 12,-15 7,2-1,15-8,28-14,29-16,33-12,30-9,32-12,24 3,19-10,10-3,2 4,-7 8,-19 0,-24 12,-31 5,-32 13,-35 13,-34 14,-28 10,-17 5,-3 0,20-8,27-14,33-11,37-12,33-8,36-10,27-9,12-7,8-7,-5 3,-14 10,-15-9,-26 11,-26 14,-30 6,-34 12,-33 10,-27 9,-17 2,-5 3,12-9,20-5,24-7,34-5,38-4,32-1,29-7,10-6,-3-1,-17-2,-25 3,-28 0,-28 7,-31 12,-31 10,-15 6,-6 3,12-2,25 2,26 1,26 9,21 3,16 7,9 3,-2 2,-14-1</inkml:trace>
  <inkml:trace contextRef="#ctx0" brushRef="#br0" timeOffset="15091.509">12014 8904,'0'0,"0"0,0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0,56-9,-56 9,0 0,0 0,0 0,0 0,0 0,0 0,0 0,-11 0,11 0,-1 11,1-11,0 0,0 0,0 0,0 0,0 0,0 10,0-10,0 0,0 0,0 0,0 0,-9 19,9-19,0 0,0 0,0 0,0 26,0-26,0 0,0 0,-16 43,16-43,0 0,-18 56,18-56,-28 74,-8 17,0 18,-5 7,1 3,5-6,5-11,4-11,8-12,0-12,6-9,3-11,9-11,-14-12,14-8,-10-16,10 10,0-10,0 0,0 0,0 0,0 0,0 0,0 0,0-9,0-4,1-2</inkml:trace>
  <inkml:trace contextRef="#ctx0" brushRef="#br0" timeOffset="15874.5873">11472 10767,'0'0,"0"0,0 0,0 0,0 0,0 0,0 0,0 0,0 0,0 0,0 0,0 0,0 0,0 0,0 0,0 0,0 0,0 0,0 0,0 0,0 0,0 0,0 0,0 0,0 0,0 0,0 0,0 0,0 0,0 0,0 0,0 0,0 0,0 0,0 0,0 0,0 0,0 0,0 0,0 0,0 0,0 0,0 0,0 0,0 0,0 0,0 0,0 0,0 0,0 0,0 0,0 0,0 0,0 0,0 0,0 0,11-21,-11 21,0 0,0 0,0 0,0 0,0 0,0 0,-12-21,12 21,0 0,0 0,0 0,-18-25,18 25,0 0,0 0,0 0,0 0,-22-24,22 24,0 0,0 0,0 0,-23-19,23 19,0 0,0 0,-33-15,33 15,0 0,-39-9,39 9,-45 0,-7 9,-1 12,4 7,0 6,9 10,10 5,9 6,12 0,9-4,19-6,7-13,11-12,8-20,3 0,0-12,-3-15,-5-9,-3-7,-5-11,-6-11,-7-17,-9-12,-9-2,0 3,-20 9,0 20,-4 19,-3 18,6 13,5 14,4 0,11 0,-11 26,10 11,0 18,1 17,13 21,-1 15,9 10,11 7,4 1,8-4</inkml:trace>
  <inkml:trace contextRef="#ctx0" brushRef="#br0" timeOffset="24843.4841">12658 13238,'0'0,"0"0,0 0,0 0,0 0,0 0,0 0,0 0,0 0,0 0,0 0,0 0,0 0,0 0,0 0,0 0,0 0,0 0,0 0,-175-58,175 58,-38 23,-35 21,-9 21,3 11,12-2,13-9,15-14,17-15,13-13,18-10,16-13,21 0,19-25,20-9,10-7,-1-1,1 5,-10 10,-8 11,-16 15,-16 11,-23 28,-31 28,-25 29,-17 19,-4 5,7-12,19-29,22-25,25-26,25-17,26-12,22-25,19-12,5-14,1-2,-1 2,-12 11,-9 16,-17 24,-25 35,-29 37,-29 34,-23 24,-5 5,7-10,18-19,21-18,27-19,24-17,24-20,19-24,11-17,1-14,2-8,-5 5,-8 3,-19 15,-18 19,-29 26,-28 35,-24 37,-14 32,-2 23,13 0,24-14,22-22,20-29,13-22</inkml:trace>
  <inkml:trace contextRef="#ctx0" brushRef="#br0" timeOffset="46651.6646">11999 11205,'0'0,"0"0,0 0,0 0,0 0,0 0,0 0,0 0,0 0,0 0,0 0,0 0,0 0,0 0,0 0,0 0,0 0,0 0,0 0,0 0,0 0,0 0,0 0,107 129,-107-129,0 0,11 13,-11-13,17 18,5 4,23 22,19 11,14 7,16 4,5 3,7 0,-7-3,-4 2,-1 1,4 1,7 3,9 1,10-6,0-8,-7-9,-11-8,-22-8,-22-5,-21-10</inkml:trace>
  <inkml:trace contextRef="#ctx0" brushRef="#br0" timeOffset="47351.7346">14226 12685,'0'0,"0"0,0 0,0 0,0 0,0 0,0 0,0 0,0 0,0 0,0 0,0 0,0 0,0 0,0 0,0 0,0 0,0 0,0 0,0 0,0 0,0 0,0 0,0 0,0 0,0 0,0 0,0 0,0 0,0 0,0 0,0 0,0 0,0 0,0 0,0 0,0 0,0 0,0 0,0 0,0 0,0 0,0 0,0 0,0 0,0 0,0 0,0 0,0 0,0 0,0 0,0 0,0 0,0 0,0 0,0 0,0 0,0 0,0 0,0 0,0 0,0 0,0 0,0 0,0 0,0 0,0 0,0 0,0 0,0 0,0 0,0 0,79 99,-79-99,0 0,49 19,-49-19,63 11,7-13,5 2,-2-12,-8-3,-4-5,-12-1,-4-6,-9-3,-14-9,-21-7,-12-5,-24-2,-24 6,-15 10,-10 15,-4 15,7 7,3 20,9 12,14 11,10 20,20 13,25 17,10 10,27 9,23 0,19-4,17-8,11-14,12-16,7-14,-4-20,-13-17</inkml:trace>
  <inkml:trace contextRef="#ctx0" brushRef="#br0" timeOffset="55633.5628">11029 7783,'0'0,"0"0,0 0,0 0,0 0,0 0,0 0,0 0,0 0,0 0,0 0,0 0,0 0,0 0,0 0,0 0,0 0,0 0,0 0,0 0,0 0,0 0,0 0,0 0,0 0,0 0,0 0,0 0,0 0,0 0,0 0,0 0,0 0,0 0,0 0,0 0,0 0,0 0,0 0,0 0,0 0,0 0,0 0,0 0,0 0,0 0,0 0,0 0,0 0,0 0,0 0,0 0,0 0,0 0,0 0,0 0,0 0,0 0,0 0,0 0,0 0,111 97,-111-97,0 0,23 26,2-2,1 0,0-3,-1 2,3 1,5 4,3 3,6 2,1-1,-1-2,0 1,-5-3,-1-4,-2 0,-2-4,-3-2,-5-2,-9-7,-5-9,-10 8,0-8,0 0,0 0,0 0,0 0,-12 0,1 0</inkml:trace>
  <inkml:trace contextRef="#ctx0" brushRef="#br0" timeOffset="63865.3859">12227 7329,'0'0,"0"0,0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0,-11-11,11 11,0 0,0 0,0 0,0 0,0 0,0 0,0 0,0 0,0 0,0 0,0 0,0 0,0 0,0 0,0 0,0 0,0 0,-16 0,16 0,0 0,0 0,0 0,0 0,0 0,0 0,-13 12,13-12,0 0,0 0,0 0,0 0,0 0,-19 0,19 0,0 0,0 0,0 0,0 0,-23 15,23-15,0 0,0 0,0 0,-24 0,24 0,0 0,0 0,-27 13,27-13,0 0,-28 0,28 0,-31 18,-2-5,-1 2,-1 3,-4 1,0 1,1 0,1-3,1 0,4-5,3-4,3-8,0 0,1 0,1 0,3-10,-3 0,2-1,0-7,2 2,2-5,1-2,1-2,0-4,5-4,0-3,2-4,12-2,-13-2,11 0,-9-5,0 1,-6 0,0-1,-2 0,-1 2,0 0,-1 2,-7-2,-1 4,-1 4,-3 2,0 6,-1 8,-2 3,-1 8,-3 12,1 0,-4 0,0 21,-1 2,3 6,3 5,4 3,7 6,4 4,6 3,4 3,9 1,1-2,11 2,-1-5,-2-2,9 2,-5-4,2 2,0-5,-4-8,-1-3,1-6,-11-4,15-4,-14-5,11-3,-11-9</inkml:trace>
  <inkml:trace contextRef="#ctx0" brushRef="#br0" timeOffset="75738.5731">2524 4781,'0'0,"0"0,0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0,54-11,-54 11,0 0,0 0,0 0,0 0,0 0,0 0,0 0,0 0,0 0,0 0,0 0,0 0,0 0,0 0,0 0,0 0,0 0,0 0,0 0,0 0,0 0,0 0,0 0,0 0,0 0,0 0,0 0,0 0,0 0,0 0,0 0,0 0,0 0,0 0,0 0,0 0,0 0,0 0,0 0,0 0,0 0,0 0,0 0,0 0,0 0,0 0,0 0,0 0,0 0,0 0,0 0,0 0,0 0,0 0,0 0,1 20,-1-20,0 0,0 0,0 0,0 0,0 28,0-28,0 0,0 0,0 0,-12 39,12-39,0 0,0 0,-1 51,1-51,0 0,-11 59,11-59,-2 67,-9 6,9 6,1 5,-12-5,11-3,1-1,-13-2,12 1,-16 3,8-1,0-9,10-12,-1-12,1-23,-1-6,1-14,0 0,0 0,1-19,13-7,0-17,9-8,7-10,6-6,9 3,2 7,1 9,-1 6,2 9,0 4,8 2,8 5,4-1,5 10,-5 13,-6-1,-7 32,-13 7,-7 11,-4 12,-8 3,0 5,-3 0,-6-1,0-1,-5 0,-1-5,-11-10,14-6,-13-9,10-7,-9-8,9-7,-9-15</inkml:trace>
  <inkml:trace contextRef="#ctx0" brushRef="#br0" timeOffset="78590.8583">4206 6688,'0'0,"0"0,0 0,0 0,0 0,0 0,0 0,0 0,0 0,0 0,0 0,112 93,-112-93,0 0,0 0,12 16,-12-16,0 0,13 18,-13-18,13 23,12 16,6 10,2 2,6 6,4 0,2 0,5 4,5 2,1 5,0-4,-4-3,-3-5,-3-8,-6-10,0-9,-5-9,-3-11,0-9</inkml:trace>
  <inkml:trace contextRef="#ctx0" brushRef="#br0" timeOffset="78916.8909">5353 7795,'8'24,"-8"-1,0-23,0 0,0 0,0 0,16 24,-16-24,0 0,0 0,13 49,-13-49,0 0,7 49,-7-49,0 48,-1-1,0-6,1-10,8-8,-8-23,0 0,0-9,1-21</inkml:trace>
  <inkml:trace contextRef="#ctx0" brushRef="#br0" timeOffset="79186.9178">5220 7317,'0'0,"0"0,0 0,0 0,0 0,0 0,0 0,0 0,0 0,0 0,0 0,0 0,0 0,0 0,0 0,0 0,0 0,0 0,0 0,0 0,0 0,0 0,0 0,0 0,0 0,0 0,0 0,0 0,0 0,0 0,0 0,0 0,0 0,0 0,102 79,-102-79</inkml:trace>
  <inkml:trace contextRef="#ctx0" brushRef="#br0" timeOffset="81327.1319">3019 6468,'0'0,"0"0,0 0,0 0,0 0,0 0,0 0,0 0,0 0,0 0,0 0,0 0,0 0,0 0,0 0,0 0,0 0,0 0,0 0,0 0,0 0,0 0,0 0,0 0,0 0,0 0,0 0,0 0,0 0,0 0,0 0,0 0,0 0,0 0,0 0,0 0,0 0,0 0,0 0,0 0,0 0,0 0,0 0,0 0,0 0,0 0,0 0,0 0,0 0,0 0,0 0,0 0,0 0,0 0,0 0,0 0,0 0,0 0,0 0,0 0,0 0,0 0,0 0,0 0,0 0,0 0,0 0,0 0,0 0,0 0,0 0,0 0,0 0,0 0,0 0,-111 115,111-115,-33 31,1 5,-2 5,-3-3,1 5,-3 0,-5 1,0 6,-4-2,-5 1,1-2,1 3,3-8,3-2,6-1,2-3,4 1,-1 2,3-4,-2 2,5-6,2-2,5-6,3-8,8-7,10-8,-10 10,10-10,0 0,0 0,0 0,0 8,0-8,0 0,0 0,0 0,0 0,0 0,0 0,-11 0,0 1,0-1</inkml:trace>
  <inkml:trace contextRef="#ctx0" brushRef="#br0" timeOffset="81977.1969">1704 7920,'0'0,"0"0,0 0,0 0,0 0,0 0,0 0,0 0,0 0,0 0,0 0,0 0,0 0,0 0,0 0,0 0,0 0,0 0,0 0,0 0,0 0,0 0,0 0,0 0,0 0,0 0,0 0,0 0,0 0,0 0,0 0,0 0,0 0,0 0,0 0,0 0,0 0,0 0,0 0,0 0,0 0,0 0,0 0,0 0,0 0,0 0,0 0,0 0,0 0,0 0,0 0,0 0,0 0,0 0,0 0,0 0,0 0,0 0,0 0,0 0,0 0,0 0,0 0,0 0,0 0,0 0,0 0,0 0,0 0,0 0,0 0,0 0,0 0,0 0,0 0,0 0,0 0,0 0,5-91,-5 91,0 0,0 0,0 0,0 0,0 0,0-14,0 14,0 0,0 0,0 0,0 0,-14-14,14 14,0 0,0 0,0 0,-18-11,18 11,0 0,0 0,-29 0,29 0,0 0,-42-8,42 8,-51 11,-7 12,-2 5,3 5,5-1,8 2,8 4,4 2,8 5,4 3,9 5,11 2,9 1,19 1,12-5,15-3,12-11,10-1,4-10,5-8,3-5,-4-14,-1 8,-10-10,-6 4,-13-14,-12 12,-18-18</inkml:trace>
  <inkml:trace contextRef="#ctx0" brushRef="#br0" timeOffset="84011.4002">1677 8949,'0'0,"0"0,0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 5,-21-5,0 0,0 0,0 0,0 0,0 0,0 0,0 0,0 0,0 0,0 0,0 0,0 0,0 0,0 0,0 0,0 0,0 0,0 0,0 0,0 0,0 0,0 0,0 0,0 0,0 0,0 0,0 0,0 0,0 0,0 0,0 0,0 14,0-14,0 0,0 0,0 0,0 0,0 0,0 0,0 0,0 13,0-13,0 0,0 0,0 0,0 0,0 0,0 0,-1 20,1-20,0 0,0 0,0 0,0 0,0 0,0 21,0-21,0 0,0 0,0 0,0 0,-1 23,1-23,0 0,0 0,0 0,-14 26,14-26,0 0,0 0,-14 27,14-27,0 0,-13 31,13-31,-16 31,2 3,14-34,-15 35,-2-1,-1 8,-1-2,-2 2,-1 2,0 0,0-2,1 1,2 0,-1-1,2 2,-3-2,-1-2,-1 2,-1 0,2-3,2 0,1-2,3-4,1-4,3-1,1-4,-2-3,5-4,8-4,-11-4,11-9,-1 10,1-10,0 0,0 0,0 0,0 0,0 0,0 0,0 0,0 0,0 0,0 0,0 0,0 0</inkml:trace>
  <inkml:trace contextRef="#ctx0" brushRef="#br0" timeOffset="85145.5137">1085 11054,'0'0,"0"0,0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0,-20-74,20 74,0 0,0 0,0 0,0 0,0 0,0-13,0 13,0 0,0 0,0 0,0 0,1-16,-1 16,0 0,0 0,0 0,-14-16,14 16,0 0,0 0,-13-18,13 18,0 0,-22-17,22 17,-28-14,-4 3,32 11,-40-8,-2 8,-7 0,0 0,1 11,-2 3,6 5,3 6,6 3,10-1,11-1,14 1,-1-3,12 1,10-1,3 0,4-4,2-2,1-5,0-4,2-9,-2 9,-2-11,-2-10,-4-3,3-5,-5-1,-2-5,-1 1,-1 1,-3 1,-2 2,-1-1,-11 1,12-3,-11 6,9 0,-10 4,11 6,-11-2,0 10,0-8,0 8,0 0,0 0,8 0,-8 0,0 0,0 0,0 0,0 0,0 0,0 0,0 0,0 0,0 0,0 0,0 0,0 0,0 0,0 0,0 0,0 0,0 0,0 0,0 0,0 0,0 0,-13-11</inkml:trace>
  <inkml:trace contextRef="#ctx0" brushRef="#br0" timeOffset="85689.5681">717 10260,'0'0,"0"0,0 0,0 0,0 0,0 0,0 0,0 0,11 89,-11-89,0 0,1 32,-1-32,-7 88,7-68,0 8,-13-1,4 30,0 5,-5 4,6 5,-2-6,1 1,1-7,-3-8,-2-8</inkml:trace>
  <inkml:trace contextRef="#ctx0" brushRef="#br0" timeOffset="90099.009">2465 8814,'0'0,"0"0,0 0,0 0,0 0,0 0,0 0,0 0,0 0,0 0,0 0,0 0,0 0,0 0,0 0,0 0,0 0,0 0,0 0,0 0,0 0,0 0,0 0,0 0,0 0,0 0,0 0,0 0,0 0,0 0,0 0,0 0,0 0,0 0,0 0,0 0,0 0,0 0,0 0,0 0,0 0,0 0,0 0,0 0,0 0,0 0,0 0,0 0,0 0,0 0,0 0,0 0,0 0,119 102,-119-102,36 41,6 3,3 11,8 5,4 6,6 3,6 2,5-3,7 5,3-2,1-3,-6-3,-10-2,-10-1,-12-2,-9-2,-8-5,-5-9</inkml:trace>
  <inkml:trace contextRef="#ctx0" brushRef="#br0" timeOffset="90832.0823">3532 10513,'0'0,"0"0,0 0,0 0,0 0,0 0,0 0,0 0,0 0,0 0,0 0,0 0,0 0,0 0,0 0,0 0,0 0,0 0,0 0,0 0,0 0,0 0,0 0,0 0,0 0,0 0,0 0,0 0,0 0,0 0,0 0,0 0,0 0,0 0,0 0,0 0,27 100,-27-100,0 0,0 0,6 30,-6-30,0 0,0 31,0-31,12 69,-2 9,-3 7,1-3,-2-10,2-11,-1-12,-8-14,8-12,-7-8,0-15,0 0,0 0,1-18,-19-15,4-20,1-24,3-12,13-8,-2 4,18 9,4 16,0 15,5 10,8 5,1 10,9 3,6 4,-2 6,-3 7,-12 7,-12 1,-24 11,1 7,-28 6</inkml:trace>
  <inkml:trace contextRef="#ctx0" brushRef="#br0" timeOffset="91137.1127">3320 10908,'0'0,"0"0,0 0,0 0,0 0,0 0,0 0,0 0,0 0,0 0,0 0,0 0,0 0,0 0,0 0,0 0,0 0,0 0,0 0,0 0,0 0,192 57,-129-67,5 10,0 0,1-1,2 1,-1 0,0 0,-5 8,-12-6</inkml:trace>
  <inkml:trace contextRef="#ctx0" brushRef="#br0" timeOffset="92104.2095">3846 11959,'0'0,"0"0,0 0,0 0,0 0,0 0,0 0,0 0,0 0,0 0,0 0,0 0,-2 88,2-88,0 0,0 0,-11 25,11-25,0 0,-27 61,27-61,0 23,-15 3,15 0,-25 30,7 3,-3 4,-2 2,-3 6,-4 1,-2 0,-10 1,2-5,-4-2,6-6,5-4,3-4,5-7,0-3,0 1,1-2,3-3,1-8</inkml:trace>
  <inkml:trace contextRef="#ctx0" brushRef="#br0" timeOffset="93032.3023">3105 13900,'0'0,"0"0,0 0,0 0,0 0,0 0,0 0,0 0,0 0,0 0,0 0,0 0,0 0,0 0,0 0,0 0,0 0,0 0,0 0,0 0,0 0,0 0,0 0,0 0,0 0,0 0,0 0,0 0,0 0,0 0,0 0,0 0,0 0,0 0,0 0,0 0,0 0,0 0,0 0,0 0,0 0,0 0,0 0,0 0,0 0,0 0,0 0,0 0,0 0,0 0,0 0,-10 16,10-16,0 0,0 0,0 0,0 0,0 0,-17-25,17 25,0 0,0 0,0 0,0 0,-21-28,21 28,0 0,0 0,-22-33,22 33,0 0,0 0,-26-29,26 29,0 0,-31-24,31 24,-37-18,-8 9,-3 9,-1 1,-5 12,2-1,0 7,6 2,7 4,9 2,13 1,18-1,0-2,11 3,13-3,9-5,7-7,8-13,5 0,-3-31,0-7,-5-12,-2-8,-4-10,-3-7,-8-7,-8 0,-3 2,-9 4,-8 12,0 7,0 13,-1 11,-12 6,12 9,-10 5,10 13,0 0,0 0,-9 34,8 5,-17 15,7 8,-1 7,-1 6,4 7,8 5,-12-2,10 3,4-3,17 3,-4-3,2-8,0-7,2-12,0-11,-2-13,4-14</inkml:trace>
  <inkml:trace contextRef="#ctx0" brushRef="#br0" timeOffset="94689.4679">3209 14336,'0'0,"0"0,0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74,-4-74,0 0,0 0,0 0,0 0,0 0,0 0,0 0,0 0,0 0,0 0,0 0,14 19,-14-19,0 0,0 0,0 0,13 18,-13-18,0 0,0 0,17 19,-17-19,0 0,22 26,-22-26,23 28,4 3,5 5,4 4,4 5,2 6,6 6,0-1,6 6,0-1,-1 7,2 2,0-1,1 1,-2-9,-7-4,-1 0,-11-13,-2-4,-7-8,-5-9,-2-5,-4-8,-2-10</inkml:trace>
  <inkml:trace contextRef="#ctx0" brushRef="#br0" timeOffset="95597.5588">4331 15668,'0'0,"0"0,0 0,0 0,0 0,0 0,0 0,0 0,0 0,0 0,0 0,0 0,0 0,0 0,0 0,0 0,0 0,0 0,0 0,0 0,0 0,0 0,0 0,0 0,0 0,0 0,0 0,0 0,0 0,0 0,0 0,0 0,0 0,0 0,0 0,0 0,0 0,0 0,0 0,0 0,0 0,0 0,0 0,0 0,0 0,0 0,0 0,0 0,0 0,0 0,0 0,0 0,0 0,0 0,0 0,184 77,-141-77,1-15,1-2,5-5,-6-7,-2-2,-8-1,-13 5,-8 2,-14 9,1 3,-1-3,-19-3,-7-2,-10 3,-8 8,-8 9,-3 23,-3 15,-2 14,6 15,6 8,11 2,19 1,22-7,7-4,27 3,20-3,9-4,9-9,0-11,-1-7,-6-9,-6-6,-9-3</inkml:trace>
  <inkml:trace contextRef="#ctx0" brushRef="#br0" timeOffset="98202.8193">4711 11470,'0'0,"0"0,0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0,57 53,-57-53,0 0,0 0,42 19,-42-19,0 0,46 26,-46-26,50 33,8 2,3 8,6 3,3 1,1 3,3 3,-3 5,1 3,0 3,-4-5,-1 4,-2-3,-1-4,-2-11,-5-10,-5-11</inkml:trace>
  <inkml:trace contextRef="#ctx0" brushRef="#br0" timeOffset="99001.8992">6459 12676,'0'0,"0"0,0 0,0 0,0 0,0 0,0 0,0 0,0 0,0 0,0 0,0 0,0 0,0 0,0 0,0 0,0 0,0 0,0 0,0 0,0 0,-179-80,148 57,-2 3,0 4,-1 1,-2 5,-5 10,1 0,0 14,0 10,9 2,5 2,7-2,11-5,8 0,-1-1,20-4,5 4,4-2,8 1,9-2,-1-9,5-8,-2 1,-1-1,-4 0,-7-12,-6 5,-7 7,-6-13,-5 13,-11 0,10 0,-10 0,0 0,0 21,8 8,-9 12,0 12,0 11,-1 7,0 9,1 2,-1 5,-21 3,-6 1,-12 4,-15 0,-12-7,-9-7,-5-12,-1-19,-8-23,4-17,6-18,2-15,9 0</inkml:trace>
  <inkml:trace contextRef="#ctx0" brushRef="#br0" timeOffset="100315.0304">1366 11592,'0'0,"0"0,0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 55,15-55,0 0,0 0,-11 26,11-26,0 0,-23 41,23-41,-31 53,-6 9,-7 9,-1-2,0 1,1-6,-1-3,4-2,2-4,5-4,6-2,4-6,5-8</inkml:trace>
  <inkml:trace contextRef="#ctx0" brushRef="#br0" timeOffset="101166.1156">909 13260,'0'0,"0"0,0 0,0 0,0 0,0 0,0 0,0 0,0 0,0 0,0 0,0 0,0 0,0 0,0 0,0 0,0 0,0 0,0 0,0 0,0 0,0 0,0 0,0 0,0 0,0 0,0 0,0 0,0 0,0 0,0 0,0 0,0 0,0 0,0 0,0 0,0 0,0 0,0 0,0 0,0 0,0 0,0 0,0 0,0 0,0 0,0 0,0 0,0 0,0 0,0 0,0 0,0 0,0 0,0 0,0 0,0 0,0 0,0 0,0 0,0 0,0 0,0 0,0 0,0 0,-39-110,39 110,0 0,0 0,-23-25,23 25,0 0,-27-22,27 22,-29-18,-4 1,-6 9,0 8,0 1,-4 18,3 4,-5 14,8 3,6 6,11 2,20-10,-1 1,25-8,7-9,8-3,3-8,5-11,-2 0,0-11,-6-7,-2-7,-4-5,-4-6,-7 2,-10 7,-12 12,0 15,0 0,0 0,0 13,-1 12,1 11,10 10,0 11,4 2,8 7,4 2,3-3,4-4,-2-8,1-11,-2-19</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30T17:45:38.702"/>
    </inkml:context>
    <inkml:brush xml:id="br0">
      <inkml:brushProperty name="width" value="0.05292" units="cm"/>
      <inkml:brushProperty name="height" value="0.05292" units="cm"/>
      <inkml:brushProperty name="color" value="#FF0000"/>
    </inkml:brush>
  </inkml:definitions>
  <inkml:trace contextRef="#ctx0" brushRef="#br0">10496 6376,'0'0,"0"0,0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0,-78 89,78-89,0 0,0 0,-17 15,17-15,0 0,-24 16,24-16,-29 15,-9 1,38-16,-40 16,-9 0,-8-3,-3-2,-10-11,-4 11,-2-10,1-11,0-7,5-4,1-9,0-10,3-8,4-9,6-4,4-11,4-8,5-9,1-8,5-5,0-4,3-6,-1-3,-5-3,-7-3,-9-1,-13-1,-10 4,-10 7,-7 3,-7 8,-6 11,-2 8,-3 10,-2 13,1 12,-1 13,-3 15,2 19,0 13,4 18,9 13,2 13,5 13,4 14,8 10,9 9,10 5,12 3,3-4,14-2,4-7,12-10,4-12,5-10,11-11,-13-11,13-10,1-11,0-6,0-6,0-11,-1 10,1-10,0 0,0 0,0 0,0 0,0 0,1-9,-1 9,0 0,0-11,0 11</inkml:trace>
  <inkml:trace contextRef="#ctx0" brushRef="#br0" timeOffset="2072.2072">12235 6639,'0'0,"0"0,0 0,0 0,0 0,0 0,0 0,0 0,0 0,0 0,0 0,0 0,0 0,0 0,0 0,0 0,0 0,0 0,0 0,0 0,0 0,0 0,0 0,0 0,0 0,0 0,0 0,0 0,0 0,0 0,0 0,-78-89,78 89,0 0,0 0,0 0,-21-12,21 12,0 0,0 0,-22 0,22 0,0 0,-16-9,16 9,-20 0,3 12,1-4,-4 15,20-12,0 2,12 0,-1 16,8 1,5 2,5 4,7 0,5 2,8 2,4-1,11-1,6-3,8-4,10-4,7-11,6-4,3-13,3 0,2-14,5-6,0-8,6-7,3-10,-3-8,-2-3,-4-13,-7-1,1-9,-3-5,3-6,2-8,0-4,-2-4,4-2,-3 1,2 2,4 2,1 1,1 3,2 1,3 1,-1 9,7 1,6 12,5 6,7 16,1 8,4 11,-4 10,2 7,-2 17,2 0,-5 12,2 16,-6 13,-7 10,-8 11,-12 9,-14 9,-8 8,-6 7,-4 5,-6 2,-8-2,-8-9,-9-5,-4-8,-10-9,-4-8,-6-10,-5-6,-2-5,-3-7,-16-8,13-6,-12-7,-1-11,0 9,0-9,0-9,-10-9,-3-9</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30T17:51:56.963"/>
    </inkml:context>
    <inkml:brush xml:id="br0">
      <inkml:brushProperty name="width" value="0.05292" units="cm"/>
      <inkml:brushProperty name="height" value="0.05292" units="cm"/>
      <inkml:brushProperty name="color" value="#FF0000"/>
    </inkml:brush>
  </inkml:definitions>
  <inkml:trace contextRef="#ctx0" brushRef="#br0">17722 2904,'0'0,"0"0,0 0,0 0,0 0,0 0,0 0,0 0,0 0,0 0,0 0,0 0,0 0,0 0,0 0,0 0,0 0,0 0,0 0,0 0,0 0,0 0,0 0,0 0,0 0,0 0,0 0,0 0,0 0,0 0,0 0,0 0,0 0,0 0,0 0,0 0,0 0,0 0,0 0,0 0,0 0,0 0,0 0,0 0,0 0,0 0,0 0,0 0,0 0,0 0,0 0,0 0,0 0,0 0,0 0,0 0,0 0,0 0,0 0,0 0,0 0,0 0,0 0,0 0,0 0,0 0,0 0,0 0,0 0,0 0,0 0,0 0,0 0,0 0,0 0,-24-16,24 16</inkml:trace>
  <inkml:trace contextRef="#ctx0" brushRef="#br0" timeOffset="175.0175">17792 3161,'-2'52,"-1"4,9 5,-10 61,17 1,-8-9,4-18,-11-26,1-26,-1-25</inkml:trace>
  <inkml:trace contextRef="#ctx0" brushRef="#br0" timeOffset="874.0874">17861 3359,'0'0,"0"0,0 0,0 0,0 0,0 0,0 0,0 0,0 0,0 0,0 0,0 0,0 0,0 0,0 0,0 0,0 0,0 0,0 0,0 0,0 0,0 0,0 0,0 0,0 0,0 0,0 0,0 0,0 0,0 0,0 0,0 0,0 0,0 0,0 0,0 0,0 0,0 0,0 0,0 0,0 0,0 0,0 0,0 0,0 0,0 0,0 0,0 0,0 0,0 0,0 0,0 0,0 0,0 0,0 0,0 0,0 0,0 0,0 0,0 0,0 0,0 0,0 0,0 0,88 152,-79-74,-12-1,0-16,11-20,-9-21,1-20,1-22,11-20,-10-20,14-14,-12-9,15 11,-3 15,3 25,7 25,5 27,1 23,-3 20,-3 5,-12-2,-2-11,2-20,0-17,4-16,5-18,8-18,2-17,4-9</inkml:trace>
  <inkml:trace contextRef="#ctx0" brushRef="#br0" timeOffset="1789.1789">18537 3194,'-8'0,"-4"-13,12 13,0 0,0 0,0 0,0 0,-15 0,15 0,0 0,0 0,0 0,-32-10,32 10,0 0,0 0,-37 0,37 0,0 0,-47 20,47-20,-44 28,6 9,11 3,14 3,12-5,28-6,9-7,12-10,7-15,2 0,-2 8,-5-8,-4 19,-11 5,-7 11,-12 8,-17 6,1-2,-20-2,-2-3,2-11,6-9,14-10,0-12,0 0,27-26,11-5,13-13,9-10,6-8,-8-6,-9 2,-14 3,-13 3,-21 9,0 13,-17 17,-14 21,-9 14,-8 21,2 13,9 18,12 13,21 12,12-3,18-17,9-26,15-28,7-18,6-31,1-12,-14-5,-7-5,-17 9,-12 12,-5 14,-10 19,7 0,4 21,1 7,2 3,1-5,-16-6,12-21,-12 13,1-12,-13 0,-3 0,-6-20,-2-5,3-12,7-9,17-7,-2 2,1 1,28 6,7 2,4 4,-2 4,-15-4</inkml:trace>
  <inkml:trace contextRef="#ctx0" brushRef="#br0" timeOffset="2270.227">19738 2699,'-3'49,"20"4,-17-53,0 0,13 59,-13-59,23 117,5 5,-1 2,1-9,-3-19,-10-29,-6-25,-9-23,-15-19,-10 0,-12-23,-11-8,-1-9,2 0,4 11,9 10,9 11,11 8,14 0,0 0,18-11,21-7,24-7,14-8,13-8,-2 3,-1 1,-13 5,-17 7</inkml:trace>
  <inkml:trace contextRef="#ctx0" brushRef="#br0" timeOffset="2675.2675">21079 2541,'0'0,"0"0,0 0,0 0,0 0,0 0,0 0,0 0,138 100,-138-100,34 52,-2 19,9 20,-3 13,-8 7,-11 1,-21-6,-10-12,-9-19,4-25,17-29,0-21,17-35,5-17,3-16,-6-12,0-3</inkml:trace>
  <inkml:trace contextRef="#ctx0" brushRef="#br0" timeOffset="3279.3279">21798 2694,'0'0,"0"0,0 0,0 0,0 0,0 0,0 0,0 0,0 0,0 0,0 0,0 0,0 0,0 0,0 0,0 0,0 0,0 0,0 0,0 0,0 0,145 133,-123-46,-1 11,-10 3,-2-3,-11-10,12-16,-11-18,0-21,11-21,-10-12,15-21,-2-9,-12-20,2-15,-10-20,-10-13,3-9,-9 3,5 12,-2 19,-4 19,-2 15,-6 11,-11 9,-4 7,-7 12,0 1,-5 10,5 7,4 7,8 2,13 2,10 4,17 0,0 3,11 0,17-3,15-5,20-6,26-22,14-1,13-38</inkml:trace>
  <inkml:trace contextRef="#ctx0" brushRef="#br0" timeOffset="9082.9082">11361 4599,'0'0,"0"0,0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0,41 70,-41-70,0 0,0 0,0 0,0 0,0 0,12 11,-12-11,0 0,0 0,0 0,0 0,12 13,-12-13,0 0,0 0,0 0,13 16,-13-16,0 0,0 0,14 17,-14-17,0 0,18 19,-18-19,18 19,7 1,1-2,2 2,4 1,0 0,7 0,0 0,4 2,4 0,3 1,5 2,3-1,6 0,1 0,0 0,4 1,-3 0,1 2,0 0,-2 0,3 2,-2 1,3-2,1 2,-2-1,3-1,2 1,-1-1,0-1,-1 2,-3 0,0-2,-2 2,-4 1,0-1,-4 1,-6-2,1 2,-2 1,0-1,-1 1,-2-4,-5-3,-5-5,-4-6</inkml:trace>
  <inkml:trace contextRef="#ctx0" brushRef="#br0" timeOffset="10845.0844">12637 7372,'0'0,"0"0,0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0,-51 13,51-13,0 0,0 0,0 0,-26 10,26-10,0 0,0 0,-32 14,32-14,0 0,-39 20,39-20,-43 23,-5 5,-5 1,-2 2,-2 0,-1 1,5-1,-5-1,3 1,0 0,-1 2,-2 4,1 3,-2 1,1 0,2 0,3 2,0-3,3-2,4-3,1-3,2 1,0-3,4-2,2-3,5-3,6-3,-1 2,5-6,3-1,-3 2,2-3,-4 3,-1 0,-2-2,0 3,1-2,2-4,5 0,4-11,3 11,3-11,9 0,-12 0,12 0,0 0,0 0,0 0,0-20</inkml:trace>
  <inkml:trace contextRef="#ctx0" brushRef="#br0" timeOffset="19283.9282">2422 3939,'0'0,"0"0,0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0,-64-43,64 43,0 0,0 0,0 0,0 0,-12 16,12-16,0 0,0 0,0 0,-17 26,17-26,0 0,0 0,-17 39,17-39,0 0,-16 50,16-50,-14 57,14 4,-9 3,9-1,-1 5,1 1,0 2,0 2,0 3,-23 1,8-1,-1-6,2-12,4-11,9-12,-9-11,10-9,8-1,1-3,4 0,5-3,7 1,8 0,10-10,9 11,6-12,9 1,4-9,10 10,8-2,12 1,4 0,9 13,-2-4,4 7,-1 2,-5 0,-9-1,-14-5,-14-13,-20 1</inkml:trace>
  <inkml:trace contextRef="#ctx0" brushRef="#br0" timeOffset="21564.1562">22661 4468,'0'0,"0"0,0 0,0 0,0 0,0 0,0 0,0 0,0 0,-164-119,154 106,-1 1,4-1,-9-10,5 4,13 7,-2 12,-8-8,8 8,0 8,10 2,-3 4,6 1,-2 8,2 13,-5 14,0 14,-9 15,11 5,-12 1,1-2,0-8,2-14,-13-13,4-11,-2-9,1-7,9-10,-8-11,8 0,8-10,2-16,3-16,-1-20,-3-13,4-14,-4-4,1 0,-8 4,16 8,-6 9,6 3,7 6,8 1,12 3,9 11,14 8,10 12,10 11,5 18,-4 8,-9 10,-17 8,-20 3,-19 3,-25 3,-10 0,-22 3,-19 3,-13 2,-10 0,-3 0,0-1,6-1,8-5,7-2,12-6,8-2,0-2,10-3,-2 4,3-2,8-2,17 0,0-1,31-2,13-4,10-2,9 1,4-1,5 0,-1 0,-2 4,2 4,4 7,-4 7,2 7,-2 3,-9 1,-9-2,-7-3,-16-5,-9-8</inkml:trace>
  <inkml:trace contextRef="#ctx0" brushRef="#br0" timeOffset="74378.4371">14382 6267,'0'0,"0"0,0 0,0 0,0 0,0 0,0 0,0 0,0 0,0 0,-57-102,57 102,0 0,-25-50,25 50,-23-54,-5-5,-8-1,-3 0,-6-1,4 1,-6-2,2-1,4-3,-7-4,-5-2,0-3,-10-3,-2-1,2-1,-6-1,-1 0,1 1,1-2,-3 4,0-1,0 0,-1 3,-2-1,-8-3,-11 3,-11 2,-3 4,6 5,0 0,5 5,-3 9,-3 3,0 9,2-1,4 5,1 4,-5-2,0-1,1 0,2-4,11 5,15 2,6 5,9 1,4 2,4 2,0 0,-1 2,-8 0,-10 2,-11 5,-6 1,10 13,16-14,23 13,26-11,9 11,0 0,0 0,-13 0,-13 20,-11 2,-8 9,-1-1,10 1,8-2,2-3,7 0,4 0,0 1,0 12,0 10,-3 14,0 14,6 10,9 7,0 4,0 2,12-1,-12-3,1-1,0 7,13 1,6-3,10-3,2-7,11-4,2 2,6-6,6 4,2 0,9 0,-3 4,-1 2,2 2,-3 8,7-1,1 5,3 1,3 2,2 0,2-5,3-4,-3-6,3-3,-2-1,0-6,2-3,-1-2,6-9,0-3,1-5,-1-5,2-3,-2-3,3-1,-3-2,0-3,-2-5,-1-7,-6-11,-1-13,-1-10,-5-10,2-7,-3-3,-2-4,3-1,1-1,3-6,3-6,1-2,-2 1,-4-2,-8 1,-6 4,-3 1,-5-3,-1 1,0-6,0-2,2-2,-2-2,-1 4,-2-3,-5-1,-2 0,-2-4,1-4,-2-4,3-10,-4-13,-6-13,-3-22,-25-28</inkml:trace>
  <inkml:trace contextRef="#ctx0" brushRef="#br0" timeOffset="84120.4112">3045 6276,'0'0,"0"0,0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0,36-8,-36 8,0 0,0 0,0 0,0 0,0 0,0 0,0 0,0 0,0 0,0 0,0 0,0 0,0 0,0 0,0 0,0 0,0 0,0 0,0 0,0 0,0 0,0 0,0 0,0 0,0 0,0 0,0 0,0 0,0 0,0 0,0 0,0 0,0 0,0 0,0 0,0 0,0 0,0 0,0 0,0 0,0 0,0 0,0 0,0 0,0 0,0 0,0 0,0 0,0 0,0 0,0 0,0 0,0 0,0 0,0 0,0 0,0 0,0 0,0 0,0 0,0 0,0 0,0 0,0 0,0 0,0 0,0 0,0 0,0 0,0 0,0 0,0 0,0 0,0 0,0 0,0 0,0 0,0 0,0 0,0 0,0 0,0 0,0 0,0 0,0 0,0-9,0 9,0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0,0-11,0 11,0 0,0 0,0 0,0 0,0 0,0 0,0 0,0 0,0 0,0 0,0 0,0 0,0 0,0 0,0 0,0 0,0 0,0 0,0 0,0 0,0 0,0 0,10 0,-10 0,0 0,0 0,0 0,0 0,0 0,0 0,0 0,0 0,0 0,0 0,0 0,0 0,0 0,0 0,0 0,0 0,0 0,0 0,0 0,0 0,0 0,0 0,0 0,0 0,0 0,0 0,0 0,0 0,0 0,0 0,0 0,0 0,0 0,0 0,0 0,0 0,0 0,0 0,0 0,0 0,0 0,0 0,0 0,0 0,0 0,12-9,-12 9,0 0,0 0,0 0,0 0,0 0,0 0,0 0,0 0,0 0,0 0,0 0,0 0,0 0,0 0,0 0,0 0,0 0,0 0,0 0,0 0,0 0,0 0,0 0,0 0,0 0,0 0,0 0,0 0,0 0,0 0,0 0,0 0,0 0,0 0,0 0,0 0,0 0,12-11,-12 11,0 0,0 0,0 0,0 0,0 0,0 0,0 0,0 0,0 0,0 0,0 0,0 0,0 0,0 0,0 0,0 0,0 0,0 0,0 0,0 0,0 0,0 0,0 0,0 0,0 0,0 0,0 0,0 0,0 0,0 0,15-10,-15 10,0 0,0 0,0 0,0 0,0 0,0 0,0 0,0 0,0 0,0 0,0 0,0 0,0 0,0 0,0 0,0 0,0 0,0 0,0 0,0 0,0 0,0 0,0 0,0 0,0 0,0 0,0 0,0 0,0 0,13-11,-13 11,0 0,0 0,0 0,0 0,0 0,0 0,0 0,0 0,0 0,0 0,0 0,0 0,0 0,0 0,0 0,0 0,0 0,0 0,0 0,0 0,0 0,0 0,0 0,0 0,13-11,-13 11,0 0,0 0,0 0,0 0,0 0,0 0,0 0,0 0,0 0,0 0,0 0,0 0,0 0,0 0,0 0,0 0,0 0,0 0,0 0,0 0,0 0,10-8,-10 8,0 0,0 0,0 0,0 0,0 0,0 0,0 0,0 0,0 0,0 0,0 0,0 0,0 0,0 0,0 0,0 0,0 0,0-9,0 9,0 0,0 0,0 0,0 0,0 0,0 0,7-3,-7 3,0 0,0 0,0 0,0 0,0 0,6-9,-6 9,0 0,0 0,0 0,0 0,0 0,0 0,0 0,0 0,0 0,0 0,0 0,0 0,0 0,0 0,0 0,0 0,0-12,0 12,8 0,-8 0,0 0,0 0,0-9,0 9,0 0,0 0,0 0,0 0,0 0,8 0,-8 0,0 0,0 17,8-2,-10 4,2 4,0 5,0 5,-1 3,0 4,-11 0,12-1,-11 3,9-5,2 4,-10-5,10-6,-11 2,9-2,-7-4,9-1,0-4,-1-7,-7-5,8-9,0 9,0-9,0-14,1-3,-1-10,14-1</inkml:trace>
  <inkml:trace contextRef="#ctx0" brushRef="#br0" timeOffset="84861.4853">3473 6192,'0'0,"0"0,0 0,0 0,0 0,0 0,0 0,0 0,0 0,0 0,0 0,0 0,0 0,0 0,0 0,0 0,0 0,0 0,0 0,0 0,0 0,0 0,0 0,0 0,0 0,0 0,0 0,0 0,0 0,0 0,0 0,0 0,0 0,0 0,0 0,0 0,0 0,0 0,0 0,0 0,0 0,0 0,0 0,0 0,0 0,0 0,0 0,0 0,0 0,0 0,0 0,0 0,0 0,0 0,0 0,0 0,0 0,0 0,0 0,0 0,0 0,0 0,0 0,0 0,0 0,0 0,0 0,0 0,0 0,0 0,0 0,0 0,0 0,0 0,0 0,168 40,-168-40,53 0,5 0,1 0,-1-1,-1-1,-3 2,-3 13,-6-1,-6 5,-15 6,-24 4,0 9,-22 9,-16 3,-4 2,-5 0,-1-1,3 1,-2-4,5 1,8-4,9-6,8-2,17-3,12-4,15-3,12-3,14-8,9-6,6-9,1 1,-5 0,-7 9,-10-9,-10 9,-9-9,-12 15,-16-5,-15-10</inkml:trace>
  <inkml:trace contextRef="#ctx0" brushRef="#br0" timeOffset="85384.5376">3219 7349,'0'0,"0"0,0 0,0 0,0 0,0 0,0 0,0 0,0 0,0 0,0 0,0 0,0 0,0 0,0 0,0 0,0 0,0 0,0 0,0 0,-50 100,50-100,0 0,-21 21,21-21,-48 45,-5 10,-6 6,-4 9,-2 3,-3 6,1 4,-4 2,6 2,-1-5,6-2,6-7,6-9,7-6,7-12,5-3,5-10,0-10</inkml:trace>
  <inkml:trace contextRef="#ctx0" brushRef="#br0" timeOffset="86341.6333">2047 9025,'0'0,"0"0,0 0,0 0,0 0,0 0,0 0,0 0,0 0,0 0,0 0,0 0,0 0,0 0,0 0,0 0,0 0,0 0,0 0,0 0,0 0,0 0,0 0,0 0,0 0,0 0,-176 55,176-55,-22 8,0-8,-20 13,-2-2,-1-1,3 5,-1-2,4 3,4 3,3 2,4 1,3 7,4 1,1 1,0 5,5 0,-3 3,3 1,0 4,1-4,-3 0,6-2,11-8,-11-4,9-7,2-11,23-9,0 1,10-17,9 2,4-5,8-4,9 0,2 3,7 7,3 14,-4 0,-2 0,-5 25,-9-3,-10 8,-11 1,-11 7,-11 1,-12 6,-12 3,-9-1,-12 3,-8-1,-6-3,-7-7,-5-6,-3-6,-2-5,-1-6,1-7,2-9,2 0,8 10,6-10,4 0,4 0,5-14</inkml:trace>
  <inkml:trace contextRef="#ctx0" brushRef="#br0" timeOffset="90755.0746">7757 6563,'0'0,"0"0,0 0,0 0,0 0,0 0,0 0,0 0,0 0,0 0,0 0,0 0,0 0,0 0,0 0,0 0,0 0,0 0,0 0,0 0,0 0,0 0,0 0,0 0,0 0,0 0,0 0,0 0,0 0,0 0,0 0,0 0,0 0,0 0,69-103,-69 103,56-46,21-19,6-12,13-16,9-12,-1-2,7-8,3 2,3-1,4-1,6 0,4-7,6 1,-2-4,2 8,-11 7,-11 15,-12 14,-14 18,-18 18,-14 16,-22 19,-21 18,-26 23,-23 20,-24 21,-18 21,-14 23,-20 17,-13 13,-14 13,-7 7,-6 0,-2 2,0 1,0 4,0 1,11-8,11-16,20-24,25-29,22-29,26-30,17-19,21-19,0 0,27-38,20-27,26-37,27-37,8-23,14-14,8-11,4-3,14-8,4-1,4-1,5 4,-5 16,-6 9,-4 15,-6 12,-7 15,-5 11,-6 19,-15 17,-16 18</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30T17:54:20.063"/>
    </inkml:context>
    <inkml:brush xml:id="br0">
      <inkml:brushProperty name="width" value="0.05292" units="cm"/>
      <inkml:brushProperty name="height" value="0.05292" units="cm"/>
      <inkml:brushProperty name="color" value="#FF0000"/>
    </inkml:brush>
  </inkml:definitions>
  <inkml:trace contextRef="#ctx0" brushRef="#br0">13126 8876</inkml:trace>
  <inkml:trace contextRef="#ctx0" brushRef="#br0" timeOffset="770.077">13130 8879,'0'0,"0"0,0 0,0 0,0 0,0 0,0 0,0 0,0 0,0 0,0 0,0 0,-9 0,9-10,0 10,0 0,0 0,0-8,0 8,8 0,-8 0,0 0,10 0,-10 0,0 0,0 0,-15 0,15 8,-12-8,12 0,0 0,-8 0,8 8,-9-2,-13 19,13-23,0 12,0-14,-11 23,-2-7,0 2,-4 2,0 3,-5-2,-2 5,6-2,-6 2,1 2,-3 0,-6 9,6-3,-4 4,-2 0,0 0,-1-3,1 2,-3-2,4-3,3 2,-3-2,5-4,2 5,-4 0,4 0,2-1,-3-1,5-2,-6 0,0 0,3-2,1 0,0-2,2-2,-2 2,-1-3,2 1</inkml:trace>
  <inkml:trace contextRef="#ctx0" brushRef="#br0" timeOffset="4241.4241">11000 11140,'0'0,"0"0,0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0,-44 79,44-79,0 0,0 0,0 0,0 0,0 0,0 0,0 0,0 0,0 0,0 0,0 0,0 0,0 0,0 0,0 0,0 0,0 0,0 0,0 0,0 0,0 0,0 0,0 0,0 0,0 0,0 0,0 0,0 0,0 0,0 0,0 0,0 0,0 0,0 0,0 0,0 0,0 0,0 0,0 0,0 0,0 0,0 0,0 0,0 0,0 0,0 0,0 0,0 0,0 0,0 0,0 0,0 0,0 0,0 0,0 0,0 0,0 0,0 0,0 0,0 0,0 0,0 0,0 0</inkml:trace>
  <inkml:trace contextRef="#ctx0" brushRef="#br0" timeOffset="5962.5962">10954 11207,'0'0,"0"0,0 0,0 0,0 0,0 0,0 0,0-8,0 8,0 0,0 0,0 0,0 0,0 0,0 0,0 0,0 0,0 0,0 0,0 0,0 0,0 0,0 0,0 0,0 0,0 0,0 0,0 0,0 0,0 0,0 0,0 0,0 0,0 0,0 0,0 0,0 0,0 0,0 0,0 0,0 0,0 0,0 0,0 0,0 0,0 0,0 0,0 0,0 0,0 0,0 0,0 0,0 0,0 0,0 0,0 0,-10 12,10-4,-12 3,0 3,-3 3,-2 0,-2 1,-1 0,0-3,-1 2,1 1,4-1,-1 2,5-4,1-1,-1-4,3-1,8 1,-9 0,10 0,0 1,0 1,0 1,0 1,0-1,-14-1,14 2,-15-1,5 0,-1-1,-4-3,1-9,-4 14,-1-6,-1-8,-4 18,0-6,-1-2,-1 1,-1 0,0 2,-6 1,0 2,0-1,-4 2,2 3,-1-2,-2 4,1 1,-4 0,-5 1,1 3,-4 1,1 0,-4 1,2 3,1 0,0-2,4 0,-1-2,4 1,0 0,6-1,0-2,1-2,8 0,1-1,3-7,4 3,2-4,5-3,3-2,9-10,-11 11,11-11,0 0,0 0,0 0,0 0,0 0,0 0,0 0,0 0,0 0,0 0,10 0,1-12,5 2,12-7,8-4,7-6,7-3,3-2,3-1,-1 2,0-3,-1 1,5-3,1 1,1-3,5-3,1-5,6-5,1-3,3-5,5-4,-3-2,2-3,-2-1,1 2,-3 3,-1 0,-4 6,0 2,-5-1,-4 6</inkml:trace>
  <inkml:trace contextRef="#ctx0" brushRef="#br0" timeOffset="37296.7293">11658 11390,'0'0,"0"0,0 0,0 0,0 0,0 0,0 0,0 0,0 0,0 0,0 0,0 0,0 0,0 0,0 0,0 0,0 0,0 0,0 0,0 0,0 0,0 0,0 0,0 0,0 0,0 0,0 0,0 0,174-118,-124 68,9-12,9-5,11-12,8-2,8 2,-1 5,0 6,1 4,-1 2,5-7,2-2,8-12,6-7,3-9,11-17,0-8,2-4,-5-4,-1 5,-5-3,-8-3,0-2,-6-1,3-1,0-6,-2-5,1 0,-4-6,-2 4,-12 5,-11 4,-19 8,-25 2,-7 6,-16 6,-12 4,1 6,-13 3,-3 7,-9 7,-10 10,-10 7,-14 9,-11 12,-24 6,-20 13,-6 8,1 6,7 8,-3 14,-11 0,-9 0,0 27,9-3,7 2,-3 10,-7 9,-6 9,0 12,-1 5,-3 10,1 7,0 7,1 4,6 6,7 2,5 2,6 1,9 1,0 5,6 2,10 5,-6 4,7 3,-2 5,-17 18,5 13,-10 21,3 9,6 2,9 8,5 7,-5 3,22 14,12-12,22-14,34-14,-10-27,36-10,7-23,6-20,15-7,-1-19,18-3,19-9,22-30,29-44,35-38,36-55,35-37,52-43,29-21,3 8</inkml:trace>
  <inkml:trace contextRef="#ctx0" brushRef="#br0" timeOffset="75874.5867">19191 4986,'0'0,"0"0,0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0,-34-78,34 78,0 0,0 0,0 0,0 0,0 0,0 0,0 0,0 0,0 0,0 0,0 0,0 0,0 0,0 0,0 0,0 0,0 0,0 0,0 0,0 0,0 0,0 0,0 0,0 0,0 0,0 0,0 0,0 0,0 0,0 0,0 0,0 0,0-14,0 14,0 0,0 0,0 0,0 0,0 0,0 0,-1-14,1 14,0 0,0 0,0 0,0 0,0 0,0 0,0 0,0 0,0 0,0 0,0 0,0 0,0 0,0 0,0 0,0 0,0 0,0 0,0 0,0 0,0 0,0 0,0 0,0 0,0 0,0 0,0 0,0 0,0 0,0 0,0-12,0 12,0 0,0 0,0 0,0 0,0 0,0 0,0 0,0 0,0 0,0 0,0 0,0 0,0 0,0 0,0 0,0 0,0 0,0 0,0 0,0 0,0 0,0 0,0 0,0 0,0 0,0 0,0 0,0 0,0 0,0-8,0 8,0 0,0 0,0 0,0 0,0 0,0 0,0 0,0 0,0 0,0 0,0 0,0 0,0-8,0 8,0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0,0 0,0 0,0 0,0 0,0 0,0 0,0 0,0 0,0 0,0 0,0 0,0 0,0 0,0 0,0 0,0 0,0 0,0 0,0 0,0 0,0 0,-11 0,11 0,0 0,0 0,0 0,0 0,0 0,0 0,0 0,0 0,0 0,0 0,0 0,0 0,0 0,0 0,0 0,0 0,0 0,0 0,0 0,0 0,0 0,0 0,0 0,0 0,0 0,0 0,0 0,0 0,0 0,0 0,0 0,0 0,-9 0,9 0,0 0,0 0,0 0,0 0,0 0,0 0,0 0,0 0,0 0,0 0,0 0,0 0,0 0,0 0,0 0,0 0,0 0,0 0,0 0,0 0,0 0,0 0,0 0,0 0,0 0,0 0,0 0,0 0,0 0,0 0,0 0,0 0,0 0,0 0,-9 0,9 0,0 0,0 0,0 0,0 0,0 0,0 0,0 0,0 0,0 0,0 0,0 0,0 0,0 0,0 0,0 0,0 0,0 0,0-9,0 9,0 0,0 0,0 0,0 0,0 0,0 0,0 0,0 0,0 0,0 0,0 0,0 0,0 0,0 0,0 0,0 0,0 0,0 0,-9-11,9 11,0 0,0 0,0 0,0 0,0 0,0 0,0 0,1-9,-12 9,11 0,0 0,-9 0,9 0,0 0,0 0,0 0,0 0,0 0,0 0,0 0,0 0,0 0,9 0,-9 0,8 0,-8 0,0 0,9 0,-8-9,-1 9,0 0,0 0,0 0,1-8,-1 8,0 0,-11 0,11 0</inkml:trace>
  <inkml:trace contextRef="#ctx0" brushRef="#br0" timeOffset="76815.6808">19014 4807,'0'0,"0"0,0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0,-47 59,47-59,0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0,14 0,-14 0,0 0,0 0,0 0,0 0,0 0,0 0,0 0,0 0,13 0,-13 0,0 0,0 0,0 0,0 0,0 0,0 0,0 0,18 0,-18 0,21-11,-21 11,0 0,0 0,0 0,0 0,0 0,27 0,-27 0,0 0,0 0,0 0,0 0,28-13,-28 13,0 0,0 0,0 0,29 0,-29 0,0 0,0 0,30 0,-30 0,0 0,28 0,-28 0,29 0,-4 7,-7 5,-3 2,-3 5,0 8,-11 5,-1 7,-9 1,-12 0,-8 4,0-1,-2 3,-2 1,3-1,-2-4,0 0,3-3,3-4,6-5,5-6,4-3,11-2,0-2,22-4,3-2,7-11,10 9,6-9,7-14,6 0,-1-1,0 0,-6 3,-9 3,-8 9,-8-13,-6 12,-6-9,-5 1,-13-8,2-5,-2-6</inkml:trace>
  <inkml:trace contextRef="#ctx0" brushRef="#br0" timeOffset="77617.761">19614 4724,'0'0,"0"0,0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 40,-19-40,0 0,0 0,0 0,0 0,0 0,0 0,0 0,-1 15,1-15,-1 15,1-15,0 0,0 0,0 0,0 0,0 0,-9 19,9-19,0 0,0 0,0 0,0 0,0 18,0-18,0 0,0 0,0 0,-1 17,1-17,0 0,0 0,-9 16,9-16,0 0,-9 38,9-38,0 12,-10 1,10-1,0 13,0 2,-10-2,10-2,-7-1,6-4,2-4,-1-1,17-3,-1-1,13-9,3 12,9-12,4 15,-6-5,-5 5,-4 7,-12 7,-3 6,-15 2,1 2,-14 0,-1 0,-2-1,-7 0,-9 0,-2-1,-4-2,0-2,9-8,4-8,4-7,7-10,0-15,4-10,11-10</inkml:trace>
  <inkml:trace contextRef="#ctx0" brushRef="#br0" timeOffset="78062.8055">19430 4835,'0'0,"0"0,0 0,0 0,0 0,0 0,0 0,0 0,0 0,0 0,0 0,0 0,0 0,0 0,0 0,0 0,0 0,0 0,0 0,0 0,0 0,0 0,0 0,0 0,0 0,0 0,0 0,0 0,0 0,0 0,0 0,0 0,0 0,0 0,0 0,0 0,0 0,0 0,0 0,0 0,0 0,0 0,0 0,180 44,-180-44,55 0,-3 0,0-2,-6 1,-8 1,-6-8,-4 8,-8-15,-5-2,-14-6,-1-4,-8-6</inkml:trace>
  <inkml:trace contextRef="#ctx0" brushRef="#br0" timeOffset="79516.9509">18638 4547,'0'0,"0"0,0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 87,54-87,0 0,0 0,0 0,0 0,0 0,0 0,0 0,-1 8,1-8,0 0,0 0,0 0,0 0,0 0,0 0,-2 10,2-10,0 0,0 0,0 0,0 0,0 0,0 11,0-11,0 0,0 0,0 0,0 0,0 11,0-11,0 0,0 0,0 0,0 11,0-11,0 0,0 0,0 14,0-14,0 0,-1 17,1-17,0 21,-13 8,12 4,-10 6,12 5,-11 11,10 7,1 5,0 4,17-3,-4 0,8-4,-3-1,8 2,3-3,4-3,11-1,7-9,8-4,8-8,3-2,2-4,2-5,1-2,0-8,0 0,-1-7,-3 1,3-11,-1-1,-3 2,0 0,-9-23,-7 0,-8-8,0-15,-6-12,-4-9,-5-7,-8 1,-11 4,-5 2,-9 1,-10-1,-9-3,-12 0,-10-5,0-1,-10-1,-6 5,-1 3,-12 6,-2 12,-4 3,-7 10,-4 4,-6 7,-8 4,3 7,1 5,4 12,6 0,4-1,12 14,11 1,13-3,19-12</inkml:trace>
  <inkml:trace contextRef="#ctx0" brushRef="#br0" timeOffset="80696.0688">19967 5678,'0'0,"0"0,0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 54,-26-54,0 0,0 0,0 0,0 0,0 0,0 0,0 0,0 0,0 0,0 0,0 0,0 0,0 0,0 0,0 0,0 0,0 0,0 0,0 0,0 0,0 0,0 0,0 0,0 0,0 0,0 0,0 0,0 0,0 0,0 0,0 0,0 10,0-10,0 0,0 0,0 0,0 0,0 0,0 0,0 0,0 0,0 0,0 0,0 0,0 0,0 0,0 0,0 0,0 17,0-17,0 0,0 0,0 0,0 0,0 0,0 13,0-13,0 0,0 0,0 0,0 0,1 16,-1-16,0 0,0 0,0 0,10 16,-10-16,0 0,0 0,0 18,0-18,0 0,17 23,-17-23,12 23,3 5,-15-28,14 33,6 2,4 4,3 4,2 0,-2 4,2 0,0 2,4 2,-2 0,4 1,1 1,-1 0,5 1,-2 2,1 3,-2-2,2 2,-4-2,2-1,-3 0,-2-1,-1-3,-1-2,0-9,-3-2,1-11,-3-6,-1-8,-2-14</inkml:trace>
  <inkml:trace contextRef="#ctx0" brushRef="#br0" timeOffset="82207.2199">20946 7171,'0'0,"0"0,0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40,-5-40,0 0,0 0,0 0,0 0,0 0,0 0,0 0,0 0,0 0,0 0,0 0,0 0,0 0,0 0,0 0,0 0,0 0,0 0,0 0,0 0,0 0,0 0,0 0,0 0,0 0,0 0,0 0,0 0,0 0,0 0,0 0,0 0,0 0,0 0,0 0,0 0,0 0,0 0,0 0,0 0,0 0,0 0,0 0,0 0,0 0,0 0,0 0,0 0,0 0,0 0,0 0,0 0,0 0,0 0,0 0,0 0,0 0,-7 0,7 0,0 0,0 0,0 0,0 0,0 0,0 0,0 0,0 0,0 0,0 0,0 0,0 0,0 0,0 0,0 0,0 0,0 0,-19 0,19 0,0 0,0 0,0 0,0 0,0 0,0 0,-16 9,16-9,0 0,0 0,0 0,0 0,0 0,-20 11,20-11,0 0,0 0,0 0,0 0,-22 14,22-14,0 0,0 0,0 0,-24 12,24-12,0 0,0 0,-25 14,25-14,0 0,-23 14,23-14,-22 16,1 7,0 2,-1 10,-2 7,2 4,-3 7,10-1,2 2,15-3,-1-3,0 0,19-4,0-1,8-4,2-1,4-1,5-1,2-3,9-4,4-5,4-5,5-6,0-14,1 11,2-10,3 0,-1-14,2-1,-5-3,-3-3,-6-6,-7-6,-2-5,-8-6,-3-3,-7-2,-10-2,-5-5,-15-1,0-2,0-1,-12 2,-5 2,-7 1,-3 4,-9 3,-7 8,-9 7,-5 9,-6 6,-2 8,0 10,0 0,1 0,3 16,4-4,3 1,6 0,8-3,7-10,10 0,10 0</inkml:trace>
  <inkml:trace contextRef="#ctx0" brushRef="#br0" timeOffset="83060.3052">20839 7514,'0'0,"0"0,0 0,0 0,0 0,0 0,0 0,0 0,0 0,0 0,0 0,0 0,0 0,0 0,0 0,0 0,0 0,0 0,0 0,0 0,0 0,0 0,0 0,0 0,0 0,0 0,0 0,0 0,0 0,0 0,0 0,0 0,0 0,0 0,0 0,0 0,0 0,0 0,0 0,0 0,0 0,0 0,0 0,0 0,0 0,0 0,0 0,0 0,0 0,0 0,0 0,0 0,0 0,0 0,0 0,0 0,0 0,0 0,0 0,0 0,0 0,0 0,66-47,-66 47,0 0,0 0,0 0,28-10,-28 10,0 0,0 0,31-1,-31 1,0 0,32-12,-32 12,35 0,-5 0,-5 18,-11-6,-14 3,0 0,1 3,-23 3,0-1,-1-2,2-3,8-5,13-2,0 2,0 0,17 3,0 2,-2 1,-7 5,-6 5,-18 6,-8 3,-5-2,-8-1,-1-4,-2-2,1-1,0-5,2-6,5-5,13-9,10 2,9-25,27-2,1-4</inkml:trace>
  <inkml:trace contextRef="#ctx0" brushRef="#br0" timeOffset="83680.3672">21287 7401,'0'0,"0"0,0 0,0 0,0 0,0 0,0 0,0 0,0 0,0 0,0 0,2 19,-2-19,0 0,0 0,0 0,0 0,1 20,-1-20,0 0,0 0,0 0,-15 31,15-31,0 0,0 0,-10 38,10-38,0 0,-15 41,15-41,-17 43,2-1,3-3,2-5,11 0,0-6,10-4,4-3,8-10,2-11,6 0,6-18,5-8,1-5,-3-1,-7-1,-5 1,-10 0,-7-2,-10-5,-3-1,-20 2,-4 2,-9 3,-8 3,-5 5,-3 6,-1 5,7 15,3-12,6 11,10 0,10-8</inkml:trace>
  <inkml:trace contextRef="#ctx0" brushRef="#br0" timeOffset="105501.5491">13928 14746,'0'0,"0"0,0 0,0 0,0 0,0 0,0 0,-178-82,114 42,-4-1,-1-3,-4-4,-4 2,-3 1,-1-3,0 1,4 2,-3-1,3-3,0-1,-3-4,2 2,-3-1,-1-5,-3 0,4 4,-1-3,-2 1,0-1,-1-2,0 3,-3 2,0-2,-3-3,1-3,0-3,4 3,2-1,-11-5,-5-5,-6-8,-8-5,12 5,0 2,0-6,11 10,-13-10,4 4,4 4,1-3,8 8,0-5,4 7,-10-14,17 15,8 11,5 0,41 37,-23-20,2 3,2 0,-37-33,14 11,-14-12,-57-57,5 7,2 2,6 1,51 51,1-8,-1-1,4 5,3 2,-3 3,1 2,2 1,-1-1,1 4,5-1,1 1,7 4,-4-2,55 47,0 12,0 0,18 0,-40-30,-2-2,-3-2,0 1,-4 0,0 2,3 3,-2 3,5 2,-1-3,3 0,-3 1,5 2,1-1,-5-1,0 0,-1-3,5 6,-2-1,-1 2,-56-47,-3-4,4 4,8-1,62 38,19 5,10-2</inkml:trace>
  <inkml:trace contextRef="#ctx0" brushRef="#br0" timeOffset="118473.8462">10312 4449,'0'0,"0"0,0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0,-17-83,17 83,0 0,0 0,0 0,0 0,0 0,0-16,0 16,0 0,0 0,0 0,0 0,16-15,-16 15,0 0,0 0,0 0,8-17,-8 17,0 0,0 0,14-16,-14 16,0 0,17-18,-17 18,22-20,5 2,-27 18,32-18,3-3,3 3,7 0,0 1,2 4,1 4,-1 9,-3-1,-1 1,-6 0,-6 21,-6-3,-6 5,-3 3,-6 5,-12 7,1 1,0 4,-21 1,8-1,-7-1,0-2,-8 2,-3 4,-6 0,-6 2,-4 2,2-1,0 2,1-2,3-3,6-4,5-7,8-4,6-6,9-3,8-5,-2 0,18-1,1-1,6-2,9-13,10 10,14-11,12-12,9-1,5-3,0 2,-6 1,-9 3,-8 11,-11-8,-7 6,-6 2,-5 0,-3-12,-7 1</inkml:trace>
  <inkml:trace contextRef="#ctx0" brushRef="#br0" timeOffset="119979.9968">11607 4157,'0'0,"0"0,0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 32,-26-32,0 0,0 0,0 0,0 0,0 0,0 0,0 0,0 0,0 0,0 0,0 0,0 0,0 0,0 0,0 0,0 0,0 0,0 0,0 0,0 0,0 0,0 0,0 0,0 0,0 0,0 0,0 0,0 0,0 0,0 0,0 0,0 0,0 0,0 0,0 0,-1 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8,8-8,0 0,0 0,0 0,0 0,0 0,0 0,0 0,0 0,0 0,0 0,0 0,0 0,0 0,0 0,0 0,0 0,0 0,0 0,-11 13,11-13,0 0,0 0,0 0,0 0,0 0,0 0,0 0,0 0,0 0,0 0,0 0,0 0,0 0,0 0,0 0,0 0,0 0,0 0,0 0,0 0,0 0,0 0,0 0,0 0,0 0,-11 15,11-15,0 0,0 0,0 0,0 0,0 0,0 0,0 0,0 0,0 0,0 0,0 0,0 0,0 0,0 0,0 0,0 0,0 0,0 0,0 0,0 0,0 0,-12 13,12-13,0 0,0 0,0 0,0 0,0 0,0 0,0 0,0 0,0 0,0 0,0 0,0 0,0 0,0 0,0 0,0 0,0 0,-8 10,8-10,0 0,0 0,0 0,0 0,0 0,0 0,0 0,-9 12,9-12,0 0,0 0,0 0,0 0,0 0,0 0,0 0,0 0,0 0,-18 16,18-16,0 0,0 0,-9 14,9-14,0 0,-10 16,10-16,-14 22,2 1,12-23,0 0,-10 28,10-28,-13 29,2 5,-1 4,0 3,3 5,7 3,-9 0,9-1,2-1,-1-3,19-7,-7-3,5-5,3-4,4-3,8-6,3-5,4-11,5 0,-2 0,0-19,6-7,-5-9,1-5,-6-6,-4-1,-4-5,-5-2,-10-2,-12 4,0 0,-1 4,-23 3,-4 4,-8 5,-9 6,-3 5,-3 6,0 5,0 4,0 10,3-15,2 4</inkml:trace>
  <inkml:trace contextRef="#ctx0" brushRef="#br0" timeOffset="121432.142">10183 3928,'0'0,"0"0,0 0,0 0,0 0,0 0,0 0,0 0,0 0,0 0,0 0,0 0,0 0,0 0,0 0,0 0,0 0,0 0,0 0,0 0,0 0,0 0,0 0,0 0,0 0,0 0,0 0,0 0,0 0,0 0,0 0,0 0,0 0,0 0,0 0,0 0,0 0,0 0,0 0,0 0,0 0,0 0,0 0,0 0,0 0,0 0,0 0,0 0,0 0,0 0,0 0,0 0,0 0,0 0,0 0,0 0,0 0,0 0,0 0,0 0,0 0,-158 67,158-67,0 0,-12 13,-2-3,-12 11,-4 3,0 6,-5 7,-3 4,-3 9,-2 4,6 6,-3 4,4 3,8 4,0 5,9 2,5 3,4-1,9 0,8-5,11-2,7-1,13-3,5 1,8-1,6-4,4-5,4-4,5-5,7-1,2-3,9-1,5-5,0-9,2-10,-1-10,-1-12,-2-2,1 2,-1 0,-2-20,5-1,2-5,2-9,2-4,-4-5,-3-5,-4 0,-7-4,-4-5,-6-6,-2-5,-4-3,-10-6,-5 1,-5 0,-9 3,-3 1,-10 3,-8 4,-3-2,-12-1,2-2,-16 1,-5 1,-7-1,-4 4,-10 0,-5 3,2 4,-6 0,1 5,-6 5,-6 4,-10 7,-7 5,-10 7,-8 6,-1 6,-1 8,-1 6,-3 1,0 0,1 0,-6-1,-1 20,-6 0,0 5,12 4,11 1,15-4,11-9</inkml:trace>
  <inkml:trace contextRef="#ctx0" brushRef="#br0" timeOffset="128214.8202">18507 4710,'0'0,"0"0,0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0,30-90,-30 90,0 0,0 0,0 0,0 0,0 0,0 0,0 0,0 0,0 0,0 0,0 0,0 0,0 0,0 0,0 0,0-15,0 15,0 0,0 0,0 0,0 0,0 0,0 0,0 0,0 0,0 0,0 0,0 0,0 0,0 0,0 0,2-15,-2 15,0 0,0 0,0 0,0 0,0 0,0 0,0 0,0 0,0 0,0 0,0 0,0 0,0 0,0-15,0 15,0 0,0 0,0 0,0 0,0 0,0 0,0 0,0 0,0 0,0 0,0 0,0 0,-13-11,13 11,0 0,0 0,0 0,0 0,0 0,0 0,0 0,0 0,0 0,0 0,0 0,0-7,0 7,0 0,0 0,0 0,0 0,0 0,0 0,0 0,0 0,0 0,0 0,-16 0,16 0,0 0,0 0,0 0,0 0,0 0,0 0,0 0,0 0,0 0,0 0,-9 0,9 0,0 0,0 0,0 0,0 0,0 0,0 0,0 0,1-8,-1 8,0 0,0 0,0 0,0 0,0 0,0 0,0 0,0 0,0 0,0 0,0 0,0 0,0 0,11-8,-11 8,0 0,0 0,0 0,0 0,19-12,-19 12,0 0,0 0,0 0,0 0,0 0,0 0,0 0,0 0,0 0,0 0,0 0,0 0,0-10,0 10,-7-8,7 8,0 0,0 0,0 0,-11 0,11 0,0-8,-9 8,9 0,-11 0,11 0,-16-11,7 11,-5-11,0 3,-4-3,-3 1,-4-5,-5 4,-3-4,-4 0,-7 3,0 1,-6-1,-5 1,-5 0,-4 2,-1 1,-2 8,0-15,-2 15,-6-8,-1 9,-3-1,-7 0,3 14,-5-4,0 3,2 7,-1-2,2 3,-2 6,-2 2,0 6,-2 3,-1 3,0 3,-3 2,1 0,3 0,5 1,-1 1,2 2,-4 0,-2 0,-1 0,1-1,0-2,0-2,6-1,-3-2,3-3,-3 0,-6-1,-3 0,1-2,1-1,4-2,2-1,2 2,-1-5,-2-2,5 0,2-4,4-3,3-1,0-1,-2-5,-2-1,-2 1,6 0,2-1,2-4,0-8,4 2,-2-2,2 0,3 1,-1 0,6-1,2 2,2-2,1-11,3-1,3 1,-1-1,6-5,-1 3,2-1,5-2,-4 1,3-2,0 0,1-1,0 1,-1 0,5 2,0 0,3 1,1 2,3 0,-1-2,-2 1,1-3,3-1</inkml:trace>
  <inkml:trace contextRef="#ctx0" brushRef="#br0" timeOffset="136981.6968">18712 5800,'0'0,"0"0,0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0,-24-41,24 41,0 0,0 0,0 0,0 0,0 0,0 0,0 0,0 0,0 0,0 0,0 0,0 0,8 0,-8 0,0 0,0 0,0 0,0 0,0 0,0 0,0 0,0 0,0 0,0 0,0 0,-1-12,1 12,0 0,0 0,0 0,0 0,0 0,0 0,0 0,0 0,0 0,0 0,0 0,0 0,0 0,0 0,0 0,0 0,0 0,0 0,0 0,0 0,0 0,0 0,0 0,0 0,0 0,0 0,0 0,0 0,0 0,0 0,0 0,-8 14,8-14,0 0,0 0,0 0,0 0,0 0,0 0,-11 11,11-11,0 0,0 0,0 0,0 0,0 0,-16 16,16-16,0 0,0 0,0 0,0 0,-21 17,21-17,0 0,0 0,0 0,-27 20,27-20,0 0,0 0,-28 21,28-21,0 0,-30 25,30-25,-32 29,2 0,30-29,-27 33,-4 4,-1-1,-2 2,-5 3,-2 0,-5 6,-2-1,-4 3,1-1,-3 0,-6 2,-4 0,4 2,-1-1,5-2,0 2,6-1,3 0,6-4,4-2,1-2,9-7,2-4,2-3,3-8,4-6</inkml:trace>
  <inkml:trace contextRef="#ctx0" brushRef="#br0" timeOffset="138412.8399">16048 7379,'0'0,"0"0,0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0,56 14,-56-14,0 0,0 0,0 0,0 0,0 0,0 0,0 0,0 0,0 0,0 0,0 0,0 0,0 0,0 0,0 0,0 0,0 0,0 0,0 0,0 0,0 0,0 0,0 0,0 0,0 0,0 0,10 0,-10 0,0 0,0 0,0 0,0 0,0 0,0 0,0 0,0 0,0 0,0 0,0 0,0 0,0 0,0 0,0 0,0 0,0 0,0 0,0 0,0 0,0 0,0 0,0 0,0 0,0 0,11-10,-11 10,0 0,0 0,0 0,0 0,0 0,0 0,0 0,0 0,0 0,0 0,0 0,0 0,0 0,0 0,0 0,0 0,0 0,0 0,0 0,0 0,9 0,-9 0,0 0,0 0,0 0,0 0,0 0,0 0,0 0,0 0,0 0,0 0,0 0,0 0,0 0,0 0,0 0,0 0,0 0,0 0,0 0,0 0,0 0,0 0,0 0,10 0,-10 0,0 0,0 0,0 0,0 0,0 0,0 0,0 0,0 0,0 0,0 0,0 0,0 0,0 0,0 0,0 0,0 0,0 0,0 0,0 0,0 0,0 0,0 0,9-9,-9 9,0 0,0 0,0 0,0 0,0 0,0 0,0 0,0 0,0 0,0 0,0 0,0 0,0 0,0 0,0 0,0 0,0 0,0 0,0 0,0 0,0 0,0 0,0 0,0 0,10-2,-10 2,0 0,0 0,0 0,0 0,0 0,0 0,0 0,0 0,0 0,0 0,0 0,0 0,0 0,0 0,0 0,0 0,0 0,0 0,0 0,0 0,0 0,0 0,0 0,0 0,0 0,0 0,0 0,0 0,0 0,0 0,0 0,0 0,0 0,0 0,0 0,0 0,0 0,0 0,0 0,12 0,-12 0,0 0,0 0,0 0,0 0,0 0,0 0,0 0,0 0,0 0,0 0,0 0,0 0,0 0,0 0,0 0,0 0,0 0,0 0,0 0,0 0,0 0,0 0,0 0,0 0,0 0,0 0,0 0,0 0,0 0,0 0,0 0,0 0,12 0,-12 0,0 0,0 0,0 0,0 0,0 0,0 0,0 0,0 0,0 0,0 0,0 0,0 0,0 0,0 0,0 0,0 0,0 0,0 0,0 0,0 0,0 0,0 0,0 0,0 0,0 0,0 0,0 0,0 0,0 0,0 0,0 0,8 0,-8 0,0 0,0 0,0 0,0 0,0 0,0 0,0 0,0 0,0 0,0 0,0 0,0 0,0 0,0 0,0 0,0 0,0 0,0 0,0 0,0 0,0 0,0 0,0 0,0 0,0 0,0 0,0 0,0 0,0 0,0 0,0 0,0 0,0 0,0 0,0 0,0 0,0 0,0 0,0 0,0 0,0 0,0 0,0 0,0 0,0 0,0 0,0 0,0 0,0 0,0 0,0 0,10 0,-10 0,0 0,0 0,0 0,0 0,0 0,0 0,0 0,0 0,0 0,0 0,0 0,0 0,0 0,0 0,0 0,0 0,0 0,0 0,0 0,0 0,0 0,0 0,0 0,0 0,0 0,0 0,0 0,0 0,11 0,-11 0,0 0,0 0,0 0,0 0,0 0,0 0,0 0,0 0,0 0,0 0,0 0,0 0,0 0,8 0,-8 0,0 0,0 0,0 0,0 0,0 0,0 0,0 0,0 0,0 0,0 0,0 0,0 0,0 0,8 0,-8 0,0 0,0 0,0 0,13 0,-13 0,14 0,-14 0,16 0,-4-1,3 1,7 0,7 0,2 0,-1 0,0-1,-5 14,-4 5,-9 8,-12 7,-11 9,-8 5,-8 1,-9 4,-5-2,-5 2,1-1,2 1,4 2,6 0,4 0,11-3,18-5,0-7,12-6,16-5,14-9,12-5,14-15,2-2,1 3,-3-15,-9-5,-9-11,-9-3,-13-4</inkml:trace>
  <inkml:trace contextRef="#ctx0" brushRef="#br0" timeOffset="139034.9021">16834 7474,'0'0,"0"0,0 0,0 0,0 0,0 0,0 0,0 0,0 0,0 0,0 0,0 0,-34 95,34-95,0 0,0 0,-17 46,17-46,0 0,-9 38,9-38,-7 32,-6 36,13-52,9-3,-9 1,22 12,-2-3,3-4,6-4,5-4,11-13,7 2,9-2,10-22,11 0,4-3,-5-1,-8 2,-15 4,-8 4,-13 5,-11 5,-13-4,-13-3,-10-4,-13-4,-5-2</inkml:trace>
  <inkml:trace contextRef="#ctx0" brushRef="#br0" timeOffset="139400.9387">17285 7533,'0'10,"0"6,0-16,0 0,0 0,0 0,1 20,-1-20,0 0,0 0,-9 40,9-40,0 0,-9 50,9-50,-15 60,0 10,-7 8,-1 5,2 5,-4 0,6-3,3-2,2-9,5-7,9-14,-8-12,8-17,0-24,8 0,-8-27</inkml:trace>
  <inkml:trace contextRef="#ctx0" brushRef="#br0" timeOffset="140748.0734">17332 7122,'0'0,"0"0,0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0,-48-10,48 10,0 0,0 0,0 0,0 0,0 0,0 0,0 0,0 0,0 0,-2-9,2 9,0 0,0 0,0 0,0 0,0 0,0 0,0 0,0 0,3-19,-3 19,0 0,0 0,0 0,0 0,0 0,0 0,0 0,0 0,0 0,0 0,0 0,0 0,0 0,0 0,0 0,0-17,0 17,0 0,0 0,0 0,0 0,0 0,1-10,-1 10,0 0,0 0,0 0,0 0,-11-21,11 21,0 0,0 0,0 0,-12-21,12 21,0 0,0 0,-14-23,14 23,0 0,-17-21,17 21,-22-21,-8 0,30 21,-41-19,-5 2,-7 1,0 3,-4 2,-6 1,-3 11,-6-13,-3 13,-5 0,1 0,-1 9,1 6,2 4,-1 6,2 3,4 9,8 6,1 12,0 4,7 10,0 10,10 8,9 11,5 5,8-1,11 2,14-2,-1-3,12 3,9 0,13 1,10-3,5-5,11-4,3-5,10-5,5-4,2-6,3-5,2-9,1-10,8-8,7-14,-1-12,7-15,-7-1,-1-10,-2-8,-10-7,-3-8,-4-8,-6-9,-4-9,-5-8,-10-6,-6-9,-9-2,-6-6,-5 2,-8 2,-5-1,-8 0,-10-2,2-1,-1 0,0 2,-18 1,5 2,-3 6,-3 1,-2 5,-9 6,-7 3,-7 8,-8 7,-2 7,-9 7,-1 10,-2 10,-5 6,1 11,3 1,4-11</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30T17:57:19.804"/>
    </inkml:context>
    <inkml:brush xml:id="br0">
      <inkml:brushProperty name="width" value="0.05292" units="cm"/>
      <inkml:brushProperty name="height" value="0.05292" units="cm"/>
      <inkml:brushProperty name="color" value="#FF0000"/>
    </inkml:brush>
  </inkml:definitions>
  <inkml:trace contextRef="#ctx0" brushRef="#br0">11962 5432,'0'0,"0"0,0 0,0 0,0 0,0 0,0 0,0 0,0 0,0 0,0 0,0 0,0 0,0 0,0 0,0 0,0 0,0 0,0 0,0 0,0 0,0 0,0 0,0 0,0 0,0 0,0 0,0 0,0 0,0 0,0 0,0 0,0 0,0 0,0 0,0 0,0 0,0 0,0 0,0 0,0 0,0 0,0 0,0 0,0 0,0 0,0 0,0 0,0 0,0 0,0 0,0 0,0 0,0 0,0 0,0 0,0 0,0 0,0 0,0 0,0 0,0 0,0 0,0 0,0 0</inkml:trace>
  <inkml:trace contextRef="#ctx0" brushRef="#br0" timeOffset="535.0535">11987 5386,'0'0,"0"0,0 0,0 0,0 0,0 0,0 0,0 0,10 0,-10 0,0 11,13-11,-5 13,4-3,-1 1,6 5,1 4,5 5,6 7,-1-1,0 2,-2 2,-1-4,-1 4,0 1,-1 4,-2 2,4 3,2 1,0 2,4 3,4 2,-5 3,4 1,-2-2,-2-5,2 0,-5-5,1-8,-2-4,-3-4,-5-5,-2-2,0 2,3 2,5 7,8 5,2 8,4 0,-14-10</inkml:trace>
  <inkml:trace contextRef="#ctx0" brushRef="#br0" timeOffset="4206.4206">12743 8143,'0'0,"0"0,0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37,-6-37,0 0,0 0,0 0,0 0,18 13,-18-13,0 0,0 0,0 0,13 18,-13-18,0 0,0 0,21 24,-21-24,0 0,23 29,-23-29,31 36,5 6,2 6,2 4,3 3,-1 4,9 6,-2 3,7 5,4 5,0 6,6 3,0 0,5 0,-7-8</inkml:trace>
  <inkml:trace contextRef="#ctx0" brushRef="#br0" timeOffset="123920.3908">12153 5078,'0'0,"0"0,0 0,0 0,0 0,0 0,0 0,0 0,0 0,0 0,0 0,0 0,0 0,0 0,0 0,0 0,0 0,0 0,0 0,24 89,-24-89,7 33,3 3,-10-36,10 41,1 3,1 5,5 1,0 1,6 5,0-2,4 3,3 2,-3-1,3 4,5 2,1 5,4 2,7 7,0 2,3 2,0-2,-2-5,73 101,-98-146,0 1,1-3,22 29,-1-4,-6-4,2-1,-7-7,-4-3,-5-7,-5-5,-4-9,-6-7,-10-10,7 8,-7-8,0 0,0 0,0 0,-14-14,2 2,-3-6,-7-7,-2-6</inkml:trace>
  <inkml:trace contextRef="#ctx0" brushRef="#br0" timeOffset="127942.793">10520 8154,'0'0,"0"0,0 0,0 0,0 0,0 0,0 0,0 0,0 0,0 0,0 0,0 0,0 0,0 0,0 0,0 0,0 0,0 0,0 0,56-165,-56 165,1-18,7 0,-8 1,16-17,4-5,7-2,4-4,11-12,4-6,5-8,2-4,5-4,0-4,5 0,1-6,3-5,6-5,2-6,-2-3,6-7,-4-3,3-4,-1-2,-1-2,2-5,-1-4,5 0,-3-5,1 1,-4 3,-7 1,-8 2,-5 3,-7 1,-7-2,-6 5,-10 2,-8 3,-14 6,0 5,-22 3,-7 8,-16 5,-14 9,-9 8,-7 9,-3 7,-4 11,-8 11,-6 11,-7 13,-12 16,-9 10,-14 15,-6 14,-4 12,0 11,4 10,2 13,-1 12,-1 16,2 13,-3 15,2 12,4 13,4 8,12 7,7 0,10-1,11-1,7-2,9 5,10 0,10 2,11-3,12-2,10-10,10-17,8-8,2-9,16-6,-1-1,9-3,3-1,10-4,9-10,8-9,8-14,3-16,12-12,5-15,10-13,7-8,7-12,9-12,10-15,11-24,-1-24</inkml:trace>
  <inkml:trace contextRef="#ctx0" brushRef="#br0" timeOffset="202563.2543">5497 5645,'0'0,"0"0,0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40,14-40,0 0,0 0,0 0,0 0,0 0,0 0,0 0,0 0,0 0,0 0,0 0,0 0,0 0,0 0,0 0,0 0,0 0,0 0,0 0,0 0,0 0,0 0,0 0,0 0,0 0,0 0,0 0,0 0,0 0,0 0,0 0,0 0,0 0,0 0,-8 0,8 0,0 0,0 0,0 0,0 0,0 0,0 0,0 0,0 0,0 0,0 0,0 0,0 0,0 0,0 0,0 0,0 0,0 0,-1 12,1-12,7 9,-7-9,0 0,0 0,0 0,0 0,0 0,9 14,-9-14,0 0,0 0,0 0,0 0,13 19,-13-19,0 0,0 0,0 0,12 21,-12-21,0 0,0 0,19 24,-19-24,0 0,19 30,-19-30,27 35,4 4,0 0,8 4,0 2,2-1,5 1,2 4,4-2,2 0,0 3,2-2,1 0,-3-2,0 0,-8-4,-1-3,-5-5,-8-6,-2-2,-9-8,-5-2,-6-7,-10-9,7 9,-7-9,0 0,0 0</inkml:trace>
  <inkml:trace contextRef="#ctx0" brushRef="#br0" timeOffset="203431.3411">6854 7267,'0'0,"0"0,0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0,30-9,-30 9,0 0,0 0,0 0,0 0,0 0,0 0,0 0,0 0,0 0,0 0,0 0,0 0,0 0,0 0,0 0,0 0,0 0,11 10,-11-10,0 0,0 0,0 0,0 0,0 0,0 0,0 11,0-11,0 0,0 0,0 0,0 0,0 0,13 18,-13-18,0 0,0 0,0 0,0 0,9 25,-9-25,0 0,0 0,0 0,-1 34,1-34,0 0,0 0,9 41,-9-41,0 0,0 44,0-44,-2 49,2-4,-1-1,0-4,9-3,-9-7,0-5,1-7,0-5,0-13,12 11,-3-11,3 0,-2 0,1-14,-2-1</inkml:trace>
  <inkml:trace contextRef="#ctx0" brushRef="#br0" timeOffset="204086.4066">7185 7372,'0'0,"0"0,0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0,13-9,-13 9,0 0,0 0,0 0,0 0,0 0,23-15,-23 15,0 0,0 0,0 0,0 0,30-14,-30 14,0 0,0 0,0 0,31-13,-31 13,0 0,0 0,32-11,-32 11,0 0,34-8,-34 8,30 0,-6-13,-1 13,-4-10,-4 10,-5 0,-10 0,0 0,0 0,-12 0,-6 0,-3 0,-3 0,0 10,1-10</inkml:trace>
  <inkml:trace contextRef="#ctx0" brushRef="#br0" timeOffset="204639.4619">7232 7309,'0'0,"0"0,0 0,0 0,0 0,0 0,0 0,0 0,0 0,0 0,0 0,0 0,0 0,0 0,0 0,0 0,0 0,0 0,0 0,0 0,0 0,0 0,0 0,0 0,0 0,0 0,0 0,0 0,0 0,0 0,0 0,0 0,0 0,0 0,0 0,0 0,0 0,0 0,0 0,12 11,-12-11,0 0,0 0,0 0,0 0,0 0,-1 19,1-19,0 0,0 0,0 0,0 0,16 29,-16-29,0 0,0 0,0 0,0 38,0-38,0 0,0 0,8 40,-8-40,0 0,-1 40,1-2,-2-3,2-8,0-7,14-7,1-5,6-8,7 0,-1 0,1-12,-3 12,0-12,-7 12,-4 0,-3 0,1 21,-14 1,14 9,-12 4,-13-1,-1 2,-5-6,-4-4,-6-5,-1-6,2-8,-2-7,3 1,3-16,3-4,1-4,2-7,1-2,9 2</inkml:trace>
  <inkml:trace contextRef="#ctx0" brushRef="#br0" timeOffset="206169.6149">6833 8063,'0'0,"0"0,0 0,0 0,0 0,0 0,0 0,0 0,0 0,0 0,0 0,0 0,0 0,0 0,0 0,0 0,0 0,0 0,0 0,0 0,0 0,0 0,0 0,0 0,0 0,0 0,0 0,0 0,0 0,0 0,0 0,0 0,0 0,0 0,0 0,0 0,0 0,0 0,0 0,0 0,0 0,0 0,0 0,0 0,0 0,0 0,0 0,0 0,0 0,0 0,0 0,-118-4,118 4,0 0,0 0,-31 19,31-19,0 0,-36 24,36-24,-37 29,-5 6,-3 5,-2 1,-2 4,1-3,4-1,3-5,6-2,4-10,3-5</inkml:trace>
  <inkml:trace contextRef="#ctx0" brushRef="#br0" timeOffset="206801.6781">5646 8943,'0'0,"0"0,0 0,0 0,0 0,0 0,0 0,0 0,0 0,0 0,0 0,0 0,0 0,0 0,0 0,0 0,0 0,0 0,0 0,0 0,0 0,0 0,0 0,0 0,0 0,0 0,0 0,0 0,0 0,0 0,0 0,0 0,0 0,0 0,0 0,0 0,0 0,0 0,0 0,0 0,0 0,0 0,0 0,0 0,0 0,0 0,0 0,0 0,0 0,0 0,0 0,0 0,0 0,0 0,0 0,0 0,0 0,0 0,0 0,0 0,0 0,0 0,0 0,0 0,0 0,0 0,0 0,0 0,0 0,0 0,0 0,0 0,0 0,0 0,0 0,0 0,0 0,0 0,0 0,0 0,0 0,0 0,0 0,0 0,19 112,-19-112,0 0,14 37,-14-37,10 43,3 10,-5 1,0 6,0-1,-1-5,3-3,-3-11,-9-10,13-9,-11-9,0-12,0-16,-12-9</inkml:trace>
  <inkml:trace contextRef="#ctx0" brushRef="#br0" timeOffset="207482.7462">5835 9004,'0'0,"0"0,0 0,0 0,0 0,0 0,0 0,0 0,0 0,0 0,0 0,0 0,0 0,166-72,-166 72,24-18,3 5,1 5,2 7,-1 1,-7 14,-7 6,-4 8,-11 10,-1 4,-11 0,-2-3,-1-7,4-4,11-8,-12-10,12-10,0 0,14-24,5-4,8-3,4-2,3 7,-3 6,-5 9,-4 11,-6 8,-8 18,-8 15,-1 10,-13 4,-6 3,-7-5,1-3,-2-6,-5-7,5-6,-3-9,1-11,-2-11,-1-9,6-13</inkml:trace>
  <inkml:trace contextRef="#ctx0" brushRef="#br0" timeOffset="208370.835">5699 8690,'0'0,"0"0,0 0,0 0,0 0,0 0,0 0,0 0,0 0,0 0,0 0,0 0,0 0,0 0,0 0,0 0,0 0,0 0,0 0,0 0,0 0,0 0,0 0,0 0,0 0,0 0,0 0,0 0,0 0,0 0,0 0,0 0,0 0,0 0,-164 81,164-81,-16 14,-17 18,-3 14,3 10,2 15,5 15,4 8,12 12,9-1,-2-2,27 0,6-7,14-3,13-9,4-12,7-12,6-16,5-18,4-26,3 0,3-26,-6-15,-1-17,-12-15,-11-13,-12-13,-15-4,-14-3,-15-6,-19 1,-13 4,-18 7,-3 14,-11 16,-6 16,-8 18,-6 18,-3 18,-4 13,1 19,3 13,9 11,10 3</inkml:trace>
  <inkml:trace contextRef="#ctx0" brushRef="#br0" timeOffset="209130.911">7063 7089,'0'0,"0"0,0 0,0 0,0 0,0 0,0 0,0 0,0 0,0 0,0 0,0 0,0 0,0 0,0 0,0 0,0 0,0 0,0 0,0 0,0 0,0 0,0 0,-161-38,161 38,0 0,-19 0,19 0,-21 0,-22 27,-6 12,-6 23,2 23,6 14,9 10,15 5,20 1,1-3,26 5,7-2,14-6,9-11,6-15,10-15,10-20,12-20,5-27,7-14,-4-27,-5-21,-4-20,-6-16,-7-19,-11-9,-7-8,-19-5,-15 0,-14 6,-18 2,-18 10,-18 15,-20 16,-25 26,-28 29,-21 36,-24 49,-12 41,-4 41,-1 35,8 28</inkml:trace>
  <inkml:trace contextRef="#ctx0" brushRef="#br0" timeOffset="216644.6623">9192 8488,'0'0,"0"0,0 0,0 0,0 0,0 0,0 0,0 0,0 0,0 0,0 0,0 0,0 0,0 0,0 0,0 0,0 0,0 0,0 0,0 0,0 0,0 0,0 0,0 0,0 0,0 0,0 0,0 0,0 0,0 0,0 0,0 0,0 0,0 0,0 0,0 0,0 0,0 0,0 0,0 0,0 0,0 0,0 0,135-89,-135 89,34-50,7-7,3-8,0-4,7-6,1-5,2-3,5-7,5-7,-2-6,7 0,-6-2,5-1,2-7,2-9,9-8,5-12,6-6,4-13,6-7,3-10,3-9,3-6,1-6,5-2,2-3,4 2,5 4,-2 8,-3 12,1 16,-9 12,-4 13,-5 15,-9 13,-10 14,-10 13,-10 10,-19 13,-10 14,-17 13,-20 11,-11 12,-16 9,-16 21,-17 20,-9 17,-14 20,-7 12,-10 11,-10 16,-8 10,-8 9,-2 13,-5 8,-4 13,-4 8,0 10,-3 8,1 10,0 6,-4 9,-1 5,0 5,4 6,4 0,8-4,8-11,16-19,7-25,15-22,16-25,5-16,15-17,4-15,12-19,16-19,6-21,11-24,0 0,27-32,4-15,10-24,7-17,5-22,5-20,5-22,8-19,7-21,11-21,12-20,12-16,13-9,12-10,13-1,9 5,3 9,8 16,-5 14,3 18,-4 15,-6 16,-5 20,-10 13,-14 20,-14 17,-16 17,-19 18,-15 15,-24 19,-16 16,-26 21,0 0,-32 20,-20 19,-25 22,-23 19,-24 25,-15 22,-14 23,-14 21,-7 18,-8 16,-5 19,-3 15,-5 15,2 13,2 11,9 9,11 10,7 3,18 5,15 0,21-4,19-12,15-18,20-25,13-27,8-21</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30T18:03:10.957"/>
    </inkml:context>
    <inkml:brush xml:id="br0">
      <inkml:brushProperty name="width" value="0.05292" units="cm"/>
      <inkml:brushProperty name="height" value="0.05292" units="cm"/>
      <inkml:brushProperty name="color" value="#FF0000"/>
    </inkml:brush>
  </inkml:definitions>
  <inkml:trace contextRef="#ctx0" brushRef="#br0">13064 5776,'0'0,"0"0,0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0,-5-24,5 24,0 0,0 0,0 0,0 0,12 25,-12-25,0 0,0 0,0 0,11 36,-11-36,0 0,0 0,7 42,-7-42,0 0,15 50,-15-50,14 54,5 5,11 8,1 1,13 3,11 0,11-5,14-1,13-7,5-6,9-5,6-10,7-7,3-8,4-10,3-13,1-10,2-14,-4-6,-4-13,-7-6,-9-7,-8-13,-12-9,-7-14,-6-9,-4-7,0-8,1-7,-5-4,-5-1,-6 1,-4 1,-5 4,1 4,-3 8,4 7,-2 4,2 9,1 9,-3 6,4 8,3 8,1 9,6 11,4 8,3 8,0 9,4 14,-7 1,-2 11,-2 7,-6 7,-1 8,1 5,-7 2,-4-1,-1 5,-7-4,-9-1,-7-6,-4-5,-5-3,2 2,-2 1,-1 3,-2 0,-1 0,-9-5,11-5,-11-7,0-6,1-8,0 0,9 0,-8-11</inkml:trace>
  <inkml:trace contextRef="#ctx0" brushRef="#br0" timeOffset="28028.5889">7516 7807,'0'0,"0"0,0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0,-29-11,29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0,-12 0,0 0,0 0,0 0,0 0,0 0,0 0,0 0,0 0,0 0,0 0,0 0,0 0,0 0,0 0,0 0,0 0,0 0,0 0,0 0,0 0,0 0,0 0,0 0,0 0,0 0,0 0,0 0,0 0,0 0,0 0,0 0,0 0,0 0,0 0,0 0,0 0,0 0,0 0,0 0,0 0,0 0,0 0,0 0,0 0,0 0,0 0,0 0,0 0,0 0,0 0,0 0,0 0,0 0,4-4,-4 4,0 0,0 0,0 0,0 0,0 0,0 0,0 0,0 0,0 0,0 0,0 0,0 0,-3 5,3-5,0 0,0 0,0 0,0 0,0 0,0 0,0 0,0 0,0 0,0 0,0 0,0 0,0 0,0 0,0 0,0 0,0 0,0 0,0 0,0 0,0 0,0 0,0 0,0 0,0 0,0 0,0 0,0 0,0 0,0 0,0 0,0 0,0 0,0 0,0 0,0 0,0 0,0 0,0 0,0 0,0 0,0 0,0 0,0 0,12 12,-12-12,0 0,0 0,0 0,0 0,0 0,0 0,0 0,8 0,-8 0,10 11,-10-11,0 0,0 0,0 0,0 0,0 0,12 0,-12 0,0 0,0 0,0 0,0 0,16 14,-16-14,0 0,0 0,0 0,19 15,-19-15,0 0,0 0,23 18,-23-18,0 0,29 28,-29-28,35 37,4 6,10 8,8 8,5 3,1 3,4 5,-1 1,-1-2,3 3,-6-5,-4-3,-6-2,-4-6,-11-5,-4-10,-9-9,-8-10,-6-9,-10-13,-1 9,1-9,0 0,1-11,-15-2,1-9,-1-3,6-1,7-1,-6 3</inkml:trace>
  <inkml:trace contextRef="#ctx0" brushRef="#br0" timeOffset="29107.2652">9269 9294,'0'0,"0"0,0 0,0 0,0 0,2-111,-2 111,0 0,-22-70,22 70,-26-70,-13 5,-11 9,-12 10,-15 13</inkml:trace>
  <inkml:trace contextRef="#ctx0" brushRef="#br0" timeOffset="32009.3943">12285 5785,'0'0,"0"0,0 0,0 0,0 0,0 0,0 0,0 0,0 0,0 0,0 0,0 0,0 0,0 0,0 0,0 0,0 0,0 0,0 0,0 0,0 0,0 0,0 0,0 0,0 0,0 0,0 0,0 0,0 0,0 0,0 0,0 0,0 0,0 0,0 0,0 0,0 0,0 0,0 0,0 0,0 0,0 0,0 0,0 0,0 0,0 0,0 0,0 0,0 0,0 0,0 0,0 0,0 0,0 0,0 0,0 0,0 0,0 0,0 0,0 0,0 0,0 0,0 0,0 0,0 0,0 0,0 0,0 0,0 0,0 0,0 0,0 0,0 0,0 0,0 0,0 0,8 7,-8-7,0 0,0 0,0 0,0 0,0 0,0 0,0 0,0 0,0 0,0 0,0 0,0 0,0 0,0 0,0 0,0 0,3 11,-3-11,0 0,0 0,0 0,0 0,0 0,0 0,0 0,0 0,0 0,0 0,0 0,0 0,0 0,0 0,0 0,0 0,0 0,0 0,0 0,0 0,0 0,0 0,0 0,0 0,0 0,0 0,0 0,0 0,0 0,0 0,0 0,0 0,0 0,0 0,0 0,0 0,0 0,0 0,0 0,0 0,0 0,0 0,0 0,0 0,0 0,0 0,0 0,0 0,0 0,0 0,0 0,0 0,0 0,0 0,0 0,0 0,0 0,0 0,0 0,0 0,0 0,0 0,0 0,0 0,0 0,0 0,0 0,0 0,0 0,0 0,0 0,0 0,0 0,0 12,0-12,0 0,0 0,0 0,0 0,0 0,0 0,0 0,0 0,0 0,0 0,10 0,-10 0,0 13,0-13,0 0,0 0,0 0,0 0,0 0,0 0,0 0,0 0,0 10,0-10,0 0,0 0,0 0,0 0,0 0,0 0,0 0,0 8,0-8,0 0,0 0,0 0,0 0,0 0,0 0,0 11,0-11,0 0,0 0,0 0,0 0,0 0,-14 13,14-13,0 0,0 0,0 0,0 0,0 15,0-15,0 0,0 0,0 0,-19 18,19-18,0 0,0 0,-20 22,20-22,0 0,-29 24,29-24,-40 28,-9-5,-8 1,-5-4,-1-2,-1-3,-6-6,-1-9,-8 0,-7-9,-6-5,-6-2,-5-3,-2-5,-6-6,0-4,-3-9,2-5,-3-8,-1-6,-6-6,-1-7,-2-3,-2-2,-1-3,-2-1,-4-2,0 1,-5-1,-2 4,-5 2,-2 3,2 3,-3 5,3 6,3 4,5 5,-2 6,4 7,-2 6,1 9,4 7,6 6,7 14,9 0,9 0,9 15,3 10,5 9,2 11,5 10,3 5,8 0,8-2,14-11,7-7,14-4,7-2,17 3,-1-2,2-3</inkml:trace>
  <inkml:trace contextRef="#ctx0" brushRef="#br0" timeOffset="33572.9251">8692 8963,'0'0,"0"0,0 0,0 0,0 0,0 0,0 0,0 0,0 0,0 0,0 0,0 0,0 0,0 0,0 0,0 0,0 0,0 0,0 0,0 0,0 0,0 0,0 0,0 0,0 0,0 0,0 0,0 0,0 0,0 0,0 0,0 0,0 0,0 0,170-59,-170 59,27 0,5 0,-2 0,1 0,-1 9,1-9,-3 13,-10-13,-5 14,-8-7,-5-7,0 0,0 0,-18-12,5-1,-6-1,-6-2,-4-5,-4 0,-6-4,-7 4,-4-1,-5 3,-2 2,-1 5,1 12,-4 0,-3 10,-1 22,0 20,1 20,4 17,7 14,8 11,13 8,15 2,13-2,16-4,16-5,13-10,11-13,12-7,10-16,12-12,12-15,8-16,6-12,2-13,1-20,-4-6,-4-9,-13-8,-14-7,-8-6,-12-10,-11-13,-9-12,-15-15,-14-5,-10 0,-19 0,-2 6,-11 6,-11 6,-2 14,-9 11,-3 16,-9 17,-12 24,-8 23,-5 24,2 19,12 8,15 5</inkml:trace>
  <inkml:trace contextRef="#ctx0" brushRef="#br0" timeOffset="33985.8012">8551 9378,'0'0,"0"0,0 0,0 0,0 0,0 0,0 0,0 0,0 0,0 0,0 0,0 0,0 0,0 0,0 0,0 0,0 0,0 0,0 0,0 0,0 0,0 0,0 0,0 0,0 0,0 0,0 0,0 0,0 0,0 0,0 0,0 0,0 0,0 0,0 0,0 0,61 90,-61-90,0 0,0 0,0 24,0-24,0 0,17 47,-17-47,10 58,1 8,1 4,1-6,4-5,2-19,2-20,-1-21,1-38,1-13</inkml:trace>
  <inkml:trace contextRef="#ctx0" brushRef="#br0" timeOffset="34414.6725">8974 9267,'0'16,"-2"11,2-27,-1 32,1 30,0-62,-1 72,-1 1,19-5,-3-5,10-8,3-11,7-13,0-13,-1-17,-4-1,-4-1,-6-16,-6-4,-13-4,0-3,-8-2,-16 5,-13 6,-7 20,-4-1,4 7,7 9,12 2,13 1,12 2,0-1,22-2</inkml:trace>
  <inkml:trace contextRef="#ctx0" brushRef="#br0" timeOffset="37904.6252">11252 7915,'0'0,"0"0,0 0,0 0,0 0,0 0,0 0,0 0,0 0,0 0,0 0,0 0,0 0,0 0,0 0,0 0,0 0,0 0,0 0,0 0,0 0,0 0,0 0,0 0,0 0,0 0,0 0,0 0,0 0,0 0,0 0,0 0,0 0,0 0,0 0,0 0,0 0,0 0,0 0,0 0,0 0,0 0,0 0,0 0,0 0,0 0,0 0,0 0,0 0,0 0,0 0,0 0,0 0,0 0,0 0,0 0,0 0,0 0,0 0,0 0,0 0,0 0,0 0,0 0,0 0,0 0,0 0,0 0,0 0,0 0,0 0,0 0,0 0,0 0,0 0,0 0,0 0,0 0,0 0,0 0,0 0,0 0,0 0,0 0,57 82,-57-82,0 0,60 38,-60-38,66 39,1-9,-11-10,-9-20,-14 0,-11-21,-14-18,-6-23,-14-21,-2-14,-3-3,3 2,3 14,3 18,9 24,-1 19,0 23,12 0,14 26,8 6,8 13,1 1,-4 2,-6-9,-8-10,-10-14,-5-15,-10-14,0-29,0-25,-13-25,3-7,0 1,-1 8,0 13,4 11,8 16,-10 19,9 14,20 18,3 0,9 8,3 13,-3 3,0-1,-11-3,-10-10,-11-10,0-17,1-29,0-22,-17-24,-1-5,5 9,-6 8,6 17,4 17,-2 14,10 13,-1 11,1 8,19 0,0 0,5-1,1 1,-1 11,-1-11,-5 11,-8-11,-10 0,0-14,1-6,-1-6,-12-2,13 5,-16 7,15 16,0-11,10 11,13 10,6 1,-3 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30T18:04:15.023"/>
    </inkml:context>
    <inkml:brush xml:id="br0">
      <inkml:brushProperty name="width" value="0.05292" units="cm"/>
      <inkml:brushProperty name="height" value="0.05292" units="cm"/>
      <inkml:brushProperty name="color" value="#FF0000"/>
    </inkml:brush>
  </inkml:definitions>
  <inkml:trace contextRef="#ctx0" brushRef="#br0">12407 5843,'0'0,"0"0,0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0,53-48,-53 48,0 0,0 0,0 0,25-23,-25 23,0 0,0 0,23-20,-23 20,0 0,28-21,-28 21,29-17,3-3,5-2,6-3,6-2,6-8,7-3,3-6,7-6,3-5,3-8,3-6,4-5,3-4,4-1,3-3,2 0,1 1,5 1,-1 1,-1 4,1 0,1 0,-2 1,3-1,-4 2,-3 3,-3 5,-13 4,-12 12,-12 8,-16 7,-6 9,-6-3,-5 1,0-6</inkml:trace>
  <inkml:trace contextRef="#ctx0" brushRef="#br0" timeOffset="1098.6703">15770 3085,'0'0,"0"0,0 0,0 0,0 0,0 0,0 0,0 0,0 0,0 0,0 0,0 0,0 0,0 0,0 0,0 0,0 0,0 0,0 0,0 0,0 0,0 0,0 0,0 0,0 0,0 0,0 0,0 0,0 0,0 0,0 0,0 0,0 0,0 0,0 0,0 0,0 0,0 0,0 0,0 0,0 0,0 0,0 0,0 0,0 0,0 0,0 0,0 0,0 0,0 0,0 0,0 0,0 0,0 0,0 0,0 0,0 0,0 0,0 0,0 0,0 0,0 0,0 0,0 0,0 0,0 0,0 0,0 0,0 0,0 0,-33-107,33 107,0 0,0 0,0 0,0 0,0 0,0 0,0 0,0 0,0 0,0 0,0 0,0 0,0 0,-8-12,8 12,0 0,0 0,0 0,0 0,-8 0,8 0,0 0,0 0,0 0,-18-11,18 11,0 0,0 0,-21 0,21 0,0 0,-28 1,28-1,-35 10,-2 8,-8 6,-3 5,1 3,-5 4,0 7,4 2,0 3,2 7,4 5,3 7,6 6,9 8,12-2,10-4,11-5,17-4,10-9,15-6,10-9,11-9,6-9,11-9,7-8,9-7,6-15,3-4,-2-9,-1-7,-3-3,-8-4,-5-5,-7 3,-8-5,-5-1,-5-6,-6-3,-9-4,-3 0,-11-3,-9-3,-13 4,-17 2,-18 2,-6 3,-11 3,-8 3,-2 3,-14 2,-7 7,-7 2,-14 9,-4 5,-3 9,-5 17,-3-2,1 10,1 9,7 6,7 0,5 4,7 5,6 3,7 3,12-1,14-6</inkml:trace>
  <inkml:trace contextRef="#ctx0" brushRef="#br0" timeOffset="1606.5179">15519 3300,'0'0,"0"0,0 0,0 0,0 0,0 0,0 0,0 0,0 0,0 0,0 0,0 0,0 0,0 0,0 0,141 102,-141-78,0-24,8 25,-10 2,0 27,13 1,-13-1,12-4,3-5,-1-2,2-11,-1-11,-5-12,-8-9,1-25</inkml:trace>
  <inkml:trace contextRef="#ctx0" brushRef="#br0" timeOffset="2389.283">16001 3178,'0'0,"0"0,0 0,0 0,0 0,95 102,-95-102,0 0,21 38,-21-38,22 44,-4 0,-3 1,-4-5,-4-3,-8-4,11-7,-11-7,10-7,-9-12,0 10,0-10,0 0,0-15,1-6,0-9,2-9,-17-4,8 2,-1 4,-4 4,0 3,-2-2,-5-3,-7-1,-3-1,-5 8,2 7,-2 10,-1 12,0 0,-1 0,2 25,1-5,1 4,0 3,1 1,5 3,5-2,11-3,8-2,25-4,9-5,14-6,11-9,3 0,-1-16,-3 0,-16 0,-9-1</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7:42:19.984"/>
    </inkml:context>
    <inkml:brush xml:id="br0">
      <inkml:brushProperty name="width" value="0.05292" units="cm"/>
      <inkml:brushProperty name="height" value="0.05292" units="cm"/>
      <inkml:brushProperty name="color" value="#FF0000"/>
    </inkml:brush>
  </inkml:definitions>
  <inkml:trace contextRef="#ctx0" brushRef="#br0">18345 8447,'0'0,"0"0,0 0,0 0,0 0,0 0,0 0,0 0,0 0,0 0,0 0,0 0,0 0,0 0,0 0,0 0,0 0,0 0,0 0,0 0,0 0,0 0,0 0,0 0,0 0,0 0,0 0,0 0,0 0,127-133,-127 133,45-65,9-10,6-6,0-4,2-1,0-3,2-8,0-6,9-10,4-10,0-7,3-8,2 1,-5-3,-1 1,-4 0,-6-4,8-8,2-7,7-5,1-7,-6 4,-10 0,-16 4,-17 4,-12 9,-10 3,0 2,-9 1,-12 6,-9 5,-11 7,-7 5,-18 8,-15 9,-15 12,-11 13,-8 14,-9 15,-13 13,-9 16,-13 21,-4 10,-7 21,-4 16,-3 16,-5 19,1 21,-6 21,-9 27,-3 24,-3 24,5 16,10 11,16 7,11 5,6 6,12 4,13 6,10-4,26-1,18-10,14-15,22-13,5-20,21-19,0-11,14-13,13-5,7-8,5-8,4-12,7-10,3-12,8-13,4-12,8-8,-3-16,15-6,6-14,5-7,9-8,-10-11,8-1,0-15,1-3,5-8,0-9,2-6,4-13,4-9,6-14,5-8,-3-9</inkml:trace>
  <inkml:trace contextRef="#ctx0" brushRef="#br0" timeOffset="57832.7827">8270 4519,'0'0,"0"0,0 0,0 0,0 0,0 0,0 0,0 0,0 0,0 0,0 0,0 0,0 0,0 0,0 0,0 0,0 0,0 0,0 0,0 0,0 0,0 0,0 0,0 0,0 0,0 0,0 0,0 0,0 0,0 0,0 0,0 0,0 0,0 0,0 0,0 0,0 0,0 0,0 0,0 0,0 0,0 0,0 0,0 0,0 0,0 0,0 0,0 0,0 0,0 0,0 0,0 0,0 0,0 0,0 0,0 0,0 0,0 0,0 0,0 0,0 0,0 0,0 0,0 0,0 0,0 0,0 0,0 0,0 0,0 0,0 0,0 0,0 0,0 0,0 0,0 0,0 0,0 0,0 0,0 0,-87-88,87 88,0 0,0 0,-27 0,27 0,0 0,-31 0,31 0,-34 1,-8 1,-3 12,0-1,-1 5,-3 3,4 6,1 5,0 2,8 5,2 1,4 2,7 5,2-1,6 4,14 2,-10-1,10-1,13 1,-4-5,8 2,5-1,7-6,7 0,2-5,7-4,1-2,1-2,4-4,-1-3,7-1,0-6,6 1,-2-5,3-10,-1 10,0-11,0 0,-7 1,-5-12,-5 2,-4-2,-6 0,-1-2,-5-3,-7-1,-5-3,-5-3,-12-2,1-3</inkml:trace>
  <inkml:trace contextRef="#ctx0" brushRef="#br0" timeOffset="60522.0516">7726 5847,'0'0,"0"0,0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0,39-74,-39 74,0 0,0 0,0 0,0 0,0 0,0 0,0 0,0 0,0 0,0 0,0 0,0 0,0-7,0 7,0 0,0 0,0 0,0 0,0 0,0 0,0 0,0 0,0 0,0 0,0 0,0 0,0 0,0 0,0 0,0 0,0 0,0 0,0 0,0 0,0 0,0 0,0 0,0 0,0 0,-11 0,11 0,0 0,0 0,0 0,0 0,0 0,0 0,0 0,0 0,-9 11,9-11,0 0,0 0,0 0,0 0,0 0,0 0,0 0,-12 14,12-14,0 0,0 0,0 0,0 0,0 0,0 0,-14 21,14-21,0 0,0 0,0 0,0 0,0 0,-16 26,16-26,0 0,0 0,0 0,0 0,-15 32,15-32,0 0,0 0,0 0,-18 34,18-34,0 0,0 0,-24 41,24-41,0 0,-24 46,24-46,-29 50,-5 5,-2 4,-4 3,-4 5,0 2,-3-2,3 3,0-4,3-1,2-5,3-1,5-8,3-3,6-5,3-10,3-4,2-8,3-8,11-13,0 0,1-18</inkml:trace>
  <inkml:trace contextRef="#ctx0" brushRef="#br0" timeOffset="61505.1499">8879 5697,'0'0,"0"0,0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38,0-38,0 0,0 0,0 0,0 0,0 0,0 0,0 0,0 0,0 0,13 11,-13-11,0 0,0 0,0 0,0 0,0 0,0 0,0 0,0 0,0 0,0 0,0 0,0 0,0 0,0 0,0 0,0 0,0 0,9 13,-9-13,0 0,0 0,0 0,0 0,0 0,0 0,0 8,0-8,0 0,0 0,0 0,0 0,0 0,12 11,-12-11,0 0,0 0,0 0,0 0,11 13,-11-13,0 0,0 0,0 0,11 15,-11-15,0 0,0 0,14 19,-14-19,0 0,20 22,-20-22,19 25,6 3,4 4,2 7,4 2,3 6,3 2,6 5,-1 2,4 3,-1 2,-2 5,3 1,-1 4,4 1,0 0,0 1,-2-3,-3 0,-2-3,-5 0,-4-5,0-4,-7-9,-3-7,1-4,-5-12</inkml:trace>
  <inkml:trace contextRef="#ctx0" brushRef="#br0" timeOffset="65841.5834">10818 7803,'0'0,"0"0,0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0,-65-107,65 107,0 0,0 0,0 0,0 0,0 0,0 0,0 0,0 0,0 0,0 0,0 0,0 0,0 0,0 0,-8-18,8 18,0 0,0 0,0 0,0 0,0 0,0 0,0 0,0 0,0 0,0 0,0 0,0 0,0 0,0-19,0 19,0 0,0 0,0 0,0 0,0 0,0 0,1-14,-1 14,0 0,0 0,0 0,0 0,0 0,0 0,0 0,0 0,0 0,0 0,0 0,0-10,0 10,0 0,0 0,0 0,0 0,0 0,0 0,0 0,0 0,0 0,0 0,0 0,0 0,0 0,0 0,0 0,0 0,0 0,0 0,0 0,0 0,0 0,0 0,0 0,0 0,0 0,0 0,0 0,0 0,0 0,0 0,0 0,0 0,0 0,0 0,0 0,0 0,0 0,0 0,0 0,0 0,0 10,0-10,0 0,0 0,0 0,0 0,0 0,0 0,-1 25,1-25,0 0,0 0,0 0,0 0,0 0,13 37,-13-37,0 0,0 0,0 0,0 0,1 47,-1-47,0 0,0 0,0 0,12 58,-12-58,0 0,0 0,-1 67,1-67,0 0,8 80,-8-80,-1 86,-1 7,-9 4,10 4,-16-3,6-3,0-7,0-10,-1-13,3-13,9-15,-9-17,9-12,0-8,18-12,0-14,8-14,8-16,3-4,-2-1,3 8,-1 6,2 8,5 12,1 9,-1 17,1 1,-7 26,-4 8,-5 11,-9 12,-7 9,-5 3,-9 1,-1-3,1-1,1-6,-1-1,1-5,0-4,7-6,6-10,6-10</inkml:trace>
  <inkml:trace contextRef="#ctx0" brushRef="#br0" timeOffset="66206.62">11813 9442,'13'20,"4"1,-17-21,0 0,0 0,16 22,-16-22,0 0,35 44,-35-44,43 50,-1 7,7 3,1 6,-1 1,4-2,-7 1,1-7,-3-2,-6-6,-10-8,-5-5,-2-10,-3-8</inkml:trace>
  <inkml:trace contextRef="#ctx0" brushRef="#br0" timeOffset="66552.6546">13085 10517,'0'26,"11"-2,-11-24,0 0,0 0,0 26,0-26,0 0,13 59,-13-59,-1 63,1 8,0 8,7 3,-7 0,9 3,-8-8,9-4,-11-11,0-13,14-19,-13-19</inkml:trace>
  <inkml:trace contextRef="#ctx0" brushRef="#br0" timeOffset="66853.6847">13007 9973,'0'0,"0"0,0 0,0 0,0 0,0 0,0 0,0 0,0 0,0 0,0 0,0 0,0 0,0 0,0 0</inkml:trace>
  <inkml:trace contextRef="#ctx0" brushRef="#br0" timeOffset="69949.9942">6588 7307,'0'0,"0"0,0 0,0 0,0 0,0 0,0 0,0 0,0 0,0 0,0 0,0 0,0 0,0 0,0 0,0 0,0 0,0 0,0 0,0 0,0 0,0 0,0 0,0 0,0 0,0 0,0 0,0 0,0 0,0 0,0 0,0 0,0 0,0 0,0 0,0 0,0 0,0 0,0 0,-46 101,46-101,0 0,0 0,0 0,0 0,0 0,0 0,0 0,0 0,0 0,0 0,0 0,-17 14,17-14,0 0,0 0,0 0,-8 0,8 0,0 0,0 0,-17 21,17-21,0 0,-17 15,0-1,1 0,16-14,-15 13,3-4,1-9,11 16,-13-16,13 8,0-8,0 0,-8 0,8 0,0 0,0 0,0 0,0 0,0 0,0 0,0 0,0 0,0 0,0 0,0 0,0 0,0 0,0 0,0 0,0 0,0 0,0 0,0 0,0 0,0 0,0 0,0 0,0 0,0 0,0 0,0 0,0 0,0 0,0 0,0 0,0 0,0 0,0 0,0 0,0 0,0 0,0 0,0 0,0 0,0 0,0 0,0 0,0 0,0 0,0 0,0 0,0 0,0 0,0 0,0 0,0 0,0 0,0 0,0 0,0 0,0 0,0 0,0 0,0 0,0 0,0 0,0 0,0 0,0 0,0 0,0 0,0 0,0 0,0 0,0 0,0 0,0 0,0 0,0 0,0 0,0 0,0 0,0 0,0 0,0-8,0 8,0 0,0 0,0 0,-9-9,10-6</inkml:trace>
  <inkml:trace contextRef="#ctx0" brushRef="#br0" timeOffset="74777.477">6324 7336,'0'0,"0"0,0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0,33 9,-33-9,0 0,0 0,0 0,0 0,0 0,0 0,0 0,0 0,1 0,-1 0,0 0,0 0,0 0,0 0,0 0,0 0,0 0,1-9,-1 9,0 0,0 0,0 0,0 0,0 0,0 0,0 0,0 0,0 0,0 0,0 0,0 0,0 0,0 0,0 0,0 0,0 0,0 0,0 0,0 0,0 0,0 0,0 0,0 0,1-8,-1 8,0 0,0 0,0 0,0 0,0 0,0 0,0 0</inkml:trace>
  <inkml:trace contextRef="#ctx0" brushRef="#br0" timeOffset="75084.5077">6392 7329,'0'0,"0"0,0 0,0 0,0 0,0 0,0 0,0 0,0 0,0 0,0 0,0 0,0-11,0 11,0 0,0 0,0 0,0-9,-8 9,8 0,-13-16</inkml:trace>
  <inkml:trace contextRef="#ctx0" brushRef="#br0" timeOffset="78967.8959">6498 7139,'0'0,"0"0,0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0,35-13,-35 13,0 0,0 0,0 0,0 0,0 0,0 0,0 12,0-12,0 0,0 0,0 0,0 0,0 0,-11 18,11-18,0 0,0 0,0 0,0 0,-9 29,9-29,0 0,0 0,0 0,-1 39,1-39,0 0,0 0,-14 47,14-47,0 0,-11 54,11-54,-11 61,-4 9,0 3,-2 8,-1 6,-1 2,-1 7,-1 1,2-2,1-4,3-4,2-8,12-6,-8-10,8-11,21-13,0-9,11-12,3-10,2-8,7-14,-1-10,4-12,-4-11,-5-4,-5-6,-8-4,-6-2,-9 1,-8 2,-8 3,-10 5,-15 8,-9 11,-10 9,-7 10,5 16,3-2,10 8,13 3</inkml:trace>
  <inkml:trace contextRef="#ctx0" brushRef="#br0" timeOffset="79571.9564">10196 9055,'0'0,"0"0,0 0,0 0,0 0,0 0,0 0,0 0,0 0,0 0,0 0,0 0,0 0,0 0,0 0,0 0,0 0,0 0,0 0,181 6,-181-6,24 3,17-15,-41 12,0 0,0 0,0 0,0 0,0 0,-20 22,-4 2,-8 10,-2 9,-7 9,-2 9,-4 2,-3 6,2 1,2 0,4-4,5-7,3-1,7-8,1-4,5-4,5-6,4-8,12-6</inkml:trace>
  <inkml:trace contextRef="#ctx0" brushRef="#br0" timeOffset="80396.0388">9554 11092,'0'0,"0"0,0 0,0 0,0 0,0 0,0 0,0 0,0 0,0 0,0 0,0 0,0 0,0 0,0 0,0 0,0 0,0 0,0 0,0 0,0 0,0 0,0 0,0 0,0 0,0 0,0 0,0 0,0 0,0 0,0 0,0 0,0 0,0 0,0 0,0 0,0 0,0 0,0 0,0 0,16 105,-16-105,0 0,0 0,0 0,0 0,0 0,0 0,0 0,0 0,0 0,0 0,0 0,0 0,0 0,0 0,0 0,0 0,0 32,0-32,0 0,0 0,0 0,0 0,0 0,0 0,0 0,0 0,0 0,0 0,0 0,0 0,0 0,0 0,10 22,-10-22,0 0,0 0,0 0,0 0,0 0,0 0,0 0,0 0,0 0,0 0,0 0,0 0,0 0,0 0,6 25,-6-25,0 0,0 0,0 0,0 0,0 0,0 0,0 0,0 0,0 0,0 0,0 0,0 0,0 0,0 0,0 0,0 0,0 0,0 0,0 0,0 0,0 0,0 0,0 0,0 0,0 0,0 0,0 0,0 0,0 0,0 0,0 0,0 0,0 0,0 0,0 0,0 0,0 0,0 0,0 0,0 0,0 0,0 0,0 0,0 0,0 0,0 0,0 0,0 0,0 0,0 0,0 0,0 0,0 0,0 0,0 0,0 0,0 0,0 0,0 0,0 0,0 0,0 0,0 0,0 0,-8-14,8 14,0 0,0 0,0 0,0 0,0 0,0 0,0 0,0-15,0 15,0 0,0 0,0 0,0 0,0 0,0 0,-17-23,17 23,0 0,0 0,0 0,0 0,0 0,-15-33,15 33,0 0,0 0,0 0,0 0,-16-45,16 45,0 0,0 0,0 0,-23-55,23 55,0 0,0 0,-22-62,22 62,0 0,-28-68,28 68,-26-70,4-2,3-4,8 0,13 2,10 2,12 8,13 9,15 13,9 10</inkml:trace>
  <inkml:trace contextRef="#ctx0" brushRef="#br0" timeOffset="82638.2629">9475 10569,'0'0,"0"0,0 0,0 0,0 0,0 0,0 0,0 0,0 0,0 0,0 0,0 0,0 0,0 0,0 0,0 0,0 0,0 0,0 0,0 0,0 0,0 0,0 0,0 0,0 0,0 0,0 0,0 0,0 0,0 0,0 0,0 0,0 0,0 0,0 0,0 0,0 0,0 0,0 0,0 0,0 0,0 0,0 0,0 0,0 0,0 0,0 0,0 0,0 0,0 0,-120 96,120-96,0 0,-16 14,16-14,-12 12,4-3,0 1,8-10,0 0,0 0,0 0,0 0,0 0,0 0,0 0,0 0,11-10,0 1,9-3,5-1,5-3,4 2,4-3,0 1,6-1,0 2,3-1,-2 3,-2 1,-5 5,-8 7,-5-15,-6 7,-6-5,-11-3</inkml:trace>
  <inkml:trace contextRef="#ctx0" brushRef="#br0" timeOffset="83786.3778">9523 10189,'0'0,"0"0,0 0,0 0,0 0,0 0,0 0,0 0,0 0,0 0</inkml:trace>
  <inkml:trace contextRef="#ctx0" brushRef="#br0" timeOffset="86719.6711">9485 10105,'0'0,"0"0,0 0,0 0,0 0,0 0,0 0,0 0,0 0,0 0,0 0,35 16,-35-16,0 0,0-9,0 9,0 0,9-8,-9 8,0 0,0 0,10-8,-10 8,9 0,-9 0,8 0,-8 0,8 0,-6 0,-1 0,-1 0,0 0,0 0,0 0,0 0,0 0,0 0,0 0,0 0,0 0,0 0,0 0,0 0,0 0,0 0,0 0,0 0,0 0,1-9,-1 9,0 0,-8 0,8 0,0 0,-12-9,3 9,-1 0,-1-9,0 9,0 0,2 0,-1 0,2-8,-2 8,3 0,-1 0,8 0,-13 0,13 0,-13 0,4 10,-2-10,1 14,-2-5,-1 3,2-1,0 4,0-1,0-2,0 1,1 1,2 0,-2 2,0 0,-1 2,-1-1,4 0,-1 0,1 0,-2-1,1 0,1-2,8 2,-13-3,13 2,-1 1,1-3,-9 2,8-1,1 0,0 0,0 1,0-2,0-1,0 2,-1-3,1 3,0-2,0 0,-1 0,1 1,0 0,0 0,0 0,7 0,-7 0,9 2,-9-1,0 0,9 0,-10-1,10 2,-9-2,14 2,-14-2,17 1,-8 2,3-1,0 2,-1-2,-1-1,-2-2,0-1,0 2,4 1,0 0,1 0,-3-1,0 0,0-3,-1-1,1 3,0-2,2 2,-4-1,1-2,-2 1,-7-2,15 1,-6-9,-1 16,0-16,0 14,1-14,-9 13,13-13,-13 12,14-12,-4 12,-2-12,0 13,-8-13,14 9,-14-9,12 10,-12-10,12 9,-12-9,8 0,-8 8,0-8,9 0,-9 8,9-8,-9 0,9 10,-9-10,8 0,-8 0,0 8,0-8,10 0,-10 0,0 0,9 8,-9-8,0 0,0 0,0 0,0 0,0 0,0 0,0 0,0 0,0 0,0 0,-12 0,12-10,-10 10,10 0,-14-11,5 11,1-10,0 10,-1-9,-1 9,-1-14,-1 7,0-4,0 1,-2 0,0-2,0 0,0-1,0 2,2-1,1 3,0-3,2-2,-4-1,2 0,1-1,-2 0,3-1,-1-3,-3 0,5 2,8-1,-14-1,14 0,-16-5,9 0,0 0,7 2,-12 1,12 1,1 0,-10 0,9-2,0 1,1-3,0 3,-1-2,0 4,0 0,0 0,1 1,-1-1,0 1,1-1,-1 2,9-2,-8 0,13-1,-14 2,16 1,-6 3,0-1,-1 1,2 2,-3 0,1 1,6-2,-2 2,2 6,0 6,4-15,-1 15,1-12,-2 12,-3-10,-1 10,0 0,-4 0,-9 0,13 0,-13 0,0 0,11-10,-11 10</inkml:trace>
  <inkml:trace contextRef="#ctx0" brushRef="#br0" timeOffset="88074.8066">8869 10805,'0'0,"0"0,0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 70,-18-70,0 0,0 0,0 0,0 0,0 0,0 0,0 0,0 0,0 0,0 0,0 0,0 0,0 0,0 0,0 0,0 0,0 0,0 0,0 0,0 0,0 0,0 0,0 0,4 4,-4-4,0 0,0 0,0 0,0 0,0 0,0 0,0 0,0 0,0 0,0 0,0 0,0 0,0 0,0 0,0 0,0 0,0 0,0 0,0 0,0 0,0 0,0 0,1 2,-1-2,0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0,-10 0,0 0,0 0,0-8,0 8,0 0,0 0,0 0,0 0,0 0,0 0,0 0,0 0,0 0,0 0,0 0,0 0,0 0,0 0,0 0,0 0,0 0,0 0,0 0,0 0,0 0,0 0,0 0,0 0,0 0,12-9,-12 9,0 0,0 0,0 0,0 0,0 0,0 0,0 0,0 0,0 0,0 0,0 0,0 0,0 0,0 0,0 0,0 0,0 0,0 0,0 0,0 0,0 0,14-13,-14 13,0 0,0 0,0 0,0 0,0 0,0 0,0 0,0 0,9 0,-9 0,0 0,0 0,0 0,0 0,0 0,0 0,0 0,13-11,-13 11,13 0,-13 0,0 0,0 0,0 0,0 0,0 0,16-12,-16 12,0 0,0 0,0 0,0 0,16-2,-16 2,0 0,0 0,0 0,19-12,-19 12,0 0,0 0,19-9,-19 9,0 0,19 0,-19 0,19-14,0 5,2 9,0-15,0 6,3 0,-2-2,1 1,0-1,-2 2,2 1,-2-1,-1 1,2 8,-4-15,2 15,-1-14,-1 14,2-12,0 11,-1-12,1 13,-2-13,1 13,2-13,-3 13,2-13,-4 15,1-12,0 10,-2-8,-2 8,0 0,-2-11,-1 11,-1-1,-1 1,-8-8,14 8,-14 0,12 0,-12 0,13-10,-13 10,0 0,9 0,-9 0,1-10,-10 2</inkml:trace>
  <inkml:trace contextRef="#ctx0" brushRef="#br0" timeOffset="90662.0653">5885 9189,'0'0,"0"0,0 0,0 0,0 0,0 0,0 0,0 0,0 0,0 0,0 0,0 0,0 0,0 0,0 0,0 0,0 0,0 0,0 0,0 0,0 0,0 0,0 0,-51 92,51-92,0 0,-39 63,39-63,-16 17,3 5,0 0,-18 21,0 5,-5 5,0 2,-2 2,0 1,-1 2,0-2,-1 0,4 0,0-6,6-2,1-4,2-5,1-4,2-4,1-3,-2-7,-2-9</inkml:trace>
  <inkml:trace contextRef="#ctx0" brushRef="#br0" timeOffset="91831.1822">4156 10770,'0'0,"0"0,0 0,0 0,0 0,0 0,0 0,0 0,0 0,0 0,0 0,0 0,0 0,0 0,0 0,0 0,0 0,0 0,0 0,0 0,0 0,0 0,0 0,0 0,0 0,0 0,0 0,0 0,0 0,0 0,0 0,0 0,0 0,0 0,0 0,0 0,0 0,0 0,0 0,0 0,0 0,0 0,0 0,0 0,0 0,0 0,0 0,0 0,0 0,0 0,0 0,0 0,0 0,0 0,0 0,0 0,0 0,0 0,0 0,0 0,0 0,0 0,0 0,0 0,0 0,0 0,0 0,0 0,0 0,0 0,0 0,0 0,0 0,0 0,0 0,-133 86,133-86,-32 22,0 5,-3 4,4 8,0 0,5 5,4 3,4-1,17 4,-10-3,11 1,15-3,2-6,7-4,6-6,2-8,2-6,3-5,0-11,1 1,0 0,-3-20,-1-2,-3-4,-1-6,-2-6,-1-3,-3-5,-3-3,1-4,-2 2,-3-2,-3 6,-3 2,-10 4,10 3,-10 3,-1 6,1 5,-1 1,-8 8,9 1,-9 1,8 13,1-11,-1 11,0 0,0 0,0 0,0 0,0 0,-1 13,0 0,13 3,-4 3,4 4,2 2,6 3,2 4,3 1,4 0,3 3,4 6,1-2,5 2,0 2,0 0,-2-3,2 3,-2-6,1-1,2-2,3-5,1-1,-1-8,0-2</inkml:trace>
  <inkml:trace contextRef="#ctx0" brushRef="#br0" timeOffset="93470.3461">8884 11396,'0'0,"0"0,0 0,0 0,0 0,0 0,0 0,0 0,0 0,0 0,0 0,0 0,-42 87,42-87,0 0,0 0,-18 41,18-41,0 0,-20 41,20-41,-20 44,3-5,-35 54,39-74,-4 0,3 2,-15 23,-1 4,0 3,-5 2,1 2,-3 1,1 3,-2-4,0 1,-1-4,8-4,0 1,6-6,-3 0,3-2,0 4,0-2,2-4,0-4,-1-4</inkml:trace>
  <inkml:trace contextRef="#ctx0" brushRef="#br0" timeOffset="94597.4587">7408 12754,'0'0,"0"0,0 0,0 0,0 0,0 0,0 0,0 0,0 0,0 0,0 0,0 0,-23 101,23-101,0 0,0 0,-1 37,1-37,0 0,0 35,0-35,0 30,6-5,-5 35,-1-40,15 1,-16-4,11 20,-3 2,-7 1,10 6,-1 8,-9 2,9 0,-10 2,12 4,-12-4,15 2,-14-2,8-3,-10-4,4-1,-1-5,1-5,-1-5,-14-6,2-4,-4-4,-4-5,-10-1,-4-5,-4-10,-3-1,0 2,-1-19,-4 2,-2-5,2 0,2 0,0-1,4-2,2-3,4-1,9-1,6-3,9-5,9-5,1-2,0-3,24-1,-1 2,3 1,5 6,10 8,4 11,6 10,4 10,-7 0,-1 0,-6 0,-6 14,-5-1,-8-1,-7 1,-6-4,-1 0,-9-9</inkml:trace>
  <inkml:trace contextRef="#ctx0" brushRef="#br0" timeOffset="95261.5252">7691 13973,'0'0,"0"0,0 0,0 0,0 0,0 0,0 0,0 0,0 0,0 0,0 0,0 0,0 0,0 0,0 0,0 0,0 0,0 0,0 0,0 0,0 0,0 0,0 0,0 0,0 0,0 0,0 0,0 0,0 0,0 0,0 0,0 0,0 0,0 0,0 0,0 0,0 0,0 0,0 0,0 0,0 0,0 0,0 0,0 0,0 0,0 0,0 0,0 0,0 0,0 0,0 0,0 0,0 0,0 0,0 0,0 0,0 0,0 0,0 0,0 0,0 0,0 0,0 0,0 0,49 98,-49-98,0 0,0 0,0 0,9 0,-9 0,0 0,0 0,0 0,0 0,1 15,-1-15,0 0,0 0,0 0,13 0,-13 0,0 0,0 0,14 17,-14-17,0 0,14 13,-14-13,15 14,1 2,-16-16,18 22,2 0,4 2,1 3,4 5,0 1,3 2,2 4,1-3,0 5,2 0,2 3,2 5,1 0,1-1,1 0,-3-6,1 1,-2 0,2 0,-5-3,-2-1,0-6,-6-2,-2-5,-4-3,-6-6,-3-4</inkml:trace>
  <inkml:trace contextRef="#ctx0" brushRef="#br0" timeOffset="96397.6388">9051 15247,'0'0,"0"0,0 0,0 0,0 0,0 0,0 0,0 0,0 0,0 0,0 0,0 0,0 0,0 0,0 0,0 0,0 0,0 0,0 0,0 0,0 0,0 0,0 0,0 0,0 0,0 0,0 0,0 0,0 0,0 0,0 0,0 0,0 0,0 0,0 0,0 0,0 0,0 0,0 0,0 0,0 0,0 0,0 0,79 89,-79-89,0 0,0 0,0 0,0 0,0 0,0 0,0 0,0 0,0 9,0-9,0 0,0 0,0 0,0 0,0 0,0 0,0 0,13 6,-13-6,0 0,0 0,0 0,0 0,0 0,0 0,18 14,-18-14,0 0,0 0,0 0,0 0,0 0,0 0,0 0,0 0,0 0,0 0,0 0,8 0,-8 0,0 0,0 0,0 0,0 0,0 0,0 0,0 0,9 9,-9-9,0 0,0 0,0 0,17-1,-6 12,2-12,2 11,0-10,5 11,2-11,2 0,-1 0,4 0,-1 0,-1 0,-1 0,0-10,-2 0,-2-4,-3 0,0-3,-2 0,-3-3,-11-2,11-1,-13-3,1-1,-1 0,1 1,-11 0,-1 1,-1-3,-6 6,-2-1,-6 6,-3 1,-1 1,-1 4,-4 4,0 7,-3 0,0 0,2 8,2 9,0 2,5 5,-3 5,8 5,1 3,3 5,6 3,1 1,8 4,7 1,0-3,18 3,2-2,8 0,5 0,5-4,3-3,1-4,3 1,2-5,4-4,-3-8,2-2,-2-8,-1 1,-1-13,1 10,-5-10,-1-1,-6-14,-5 0,-3-1</inkml:trace>
  <inkml:trace contextRef="#ctx0" brushRef="#br0" timeOffset="97461.7451">10154 16148,'0'0,"0"0,0 0,0 0,0 0,0 0,0 0,0 0,0 0,0 0,0 0,0 0,0 0,0 0,0 0,0 0,0 0,0 0,0 0,0 0,0 0,0 0,0 0,0 0,0 0,0 0,0 0,0 0,0 0,0 0,0 0,0 0,0 0,0 0,0 0,0 0,0 0,0 0,0 0,0 0,0 0,0 0,0 0,0 0,0 0,0 0,0 0,0 0,0 0,0 0,0 0,0 0,0 0,0 0,0 0,0 0,0 0,0 0,0 0,0 0,-2 45,2-45,0 0,0 0,0 0,0 0,0 0,11 18,-11-18,0 0,0 0,0 0,0 0,8 18,-8-18,0 0,0 0,0 0,12 21,-12-21,0 0,0 0,16 27,-16-27,0 0,20 32,-20-32,27 35,5 7,3 2,7 5,2 1,-1 0,1-3,-3-1,-1-3,-3-4,-5-2,-4-6,-6-5,-2-2,-7-9,1-4,-3-11</inkml:trace>
  <inkml:trace contextRef="#ctx0" brushRef="#br0" timeOffset="101170.116">12603 17045,'0'0,"0"0,0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0,30-39,-30 39,0 0,0 0,0 0,0 0,0 0,0 0,0 0,0 0,0 0,0 0,0 0,16-22,-16 22,0 0,0 0,0 0,12-19,-12 19,0 0,0 0,13-25,-13 25,0 0,14-31,-14 31,11-29,1 0,-4-2,-8 1,-1-1,1-2,-1 0,-14-1,3-3,-5 1,-2 1,-6 1,-1 0,-1 3,-2 2,-1 1,-2 5,-4 2,-3 4,-1 5,-2 3,-2 9,2 0,-6 1,4 10,0 2,1 10,7 4,-2 7,6 3,3 6,3 6,1 5,4 5,6 7,-1-2,5 5,1 3,2 1,9-1,-14 0,14 1,-13 0,13-5,-15 0,5-1,-1-6,-4-1,0-8,-2-7,-4-5,1-4,-5-5,-2-8,-2-6,-2-3,2-4,-3-10,-3 0,0 0,-4-14,2 1,-1-7,0-6,3-3,-4-4,4 0,-2-8,5 0,2-3,2-1,5 0,2-3,7 1,2-2,10 1,1 3,-1-1,0 1,8 0,-8 0,17 1,-5 6,-3 2,0 8,1 6,-9 4,11 3,-11 4,0 3,0 8,0 0,0 0,0 0,0 0,0 0,0 0,0 0,0 0,0 0,0 0,0 0,0 0,0 0,0 0,0 0,0 0,0 0,0 0,-10 0,2 0,-5 12,-3-12,1 13,-6-12,-4 13,-5-14,-2 15,-5-15,-1 14,1-14,-3 15,1-15,-3 11,1-9,-2 6,2-8,2 0,-1 0,3 1,4 7,-1-7,3 0,0-2,2 1,1 0,-2 0,3 0,2 0,3 0,7 0,1 0,3 0,11 0,-9 0,9 0,0 0,0 0,0 0,10 0,-2 10,4-10,1 8,3-8,0 14,1-5,-1 1,2 1,0 2,-1 1,1 2,1-2,1 3,0 2,-4 1,2 3,-1 4,-1-2,0 5,2-3,-3 0,5 5,-6-3,4 2,-5 0,1-1,-4 6,-9 0,15 1,-15 1,-1-2,1-1,-10 1,0 1,1-1,0-2,-3 1,4 1,7-3,-14 2,6-3,10-4,-14 0,13-3,-1-4,9-5,0 0,3-1,3-1,-1-2,4-3,2-9,4 12,3-12,1 8,0-8,0 11,0-11,3 13,1-13,0 10,6-10,0 13,2-14,7 9,0-8,3-1,3 8,0-8,3 1,2 0,1 0,1-2,1 2,-3 0,3-10,0 9,0-10,-1 11,0-12,-3 11,2-10,-4 9,3 2,-2-9,-3 9,3 0,-4-1,4 0,-1 1,-1 0,0 0,-3 0,5-2,-10-9,0 11,-7 0,-6 0,-6 0,-8-8,-5 8,-2-1,-12 1,11 0,-11 0,0 0,0-8,0 8,12-12,-12 4,14-4,-6 0,2-6,2-3,0-1,2-3,-3-2,-1-2,-1-6,-1-3,0 2,0-5,-9 1,13-2,-13-6,1 1,9-2,-9 0,-1-2,-1 1,2-1,-9-1,8-2,1 1,-11-2,10 0,-12-1,1 1,1 1,-5 0,0 3,-7-2,4 4,-5 3,0 2,0 1,-2 1,2 4,-6 0,-3 3,-9 3,-3 0,-4 6,-2 4,-4 1,3 10,-4 11,1 1,1-1,-2 1,6 18,2-2,6 3</inkml:trace>
  <inkml:trace contextRef="#ctx0" brushRef="#br0" timeOffset="102155.2144">12442 17055,'0'0,"0"0,0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0,8-76,-8 76,0 0,0 0,0 0,0 0,0 0,0 0,0 0,0 0,0 0,0 0,0 0,0 0,0 0,0 0,0 0,0 0,0 0,0 0,0 0,0 0,0 0,0 0,0 0,-9-12,9 12,0 0,0 0,0 0,0 0,0 0,0 0,0 0,0 0,0 0,0 0,0 0,0 0,0 0,0 0,0 0,0 0,0 0,0 0,0 0,-14-12,14 12,0 0,0 0,0 0,0 0,0 0,0 0,0 0,-11 0,11 0,-15 0,15 0,0 0,0 0,0 0,0 0,0 0,-20 11,20-11,0 0,0 0,0 0,0 0,-24 14,24-14,0 0,0 0,0 0,-25 17,25-17,0 0,0 0,-33 21,33-21,0 0,-33 23,33-23,-33 28,1 4,4 0,5 5,3 2,7-2,3 4,11-3,0 1,13-3,4-3,10-4,2-4,7-4,3-4,0-1,-1-4,-3-12,0 10,-6-10,-5 0,-3 0,-4 0,-2-18,-1 4,0-3,2-4,-3-3,1-5,-6-2,-1-2,-9-3,13 0,-12 1,-1-1,1 0,-1 0,-15-1,4 1,-7 0,-2 1,-4-1,-5 2,-6 3,-2 1,-3 0,-2 9,-4 1,1 7,1 13,2-10,2 10</inkml:trace>
  <inkml:trace contextRef="#ctx0" brushRef="#br0" timeOffset="104199.4188">12944 17511,'0'0,"0"0,0 0,0 0,0 0,0 0,0 0,0 0,0 0,0 0,0 0,0 0,0 0,0 0,0 0,0 0,0 0,0 0,0 0,0 0,0 0,0 0,0 0,0 0,0 0,0 0,0 0,0 0,0 0,0 0,0 0,0 0,-56 88,56-88,0 0,0 0,0 0,0 0,0 0,0 0,0 0,0 0,0 0,0 0,0 0,0 0,0 0,0 0,0 0,0 0,0 0,0 0,0 0,0 0,0 0,0 0,0 13,0-13,0 0,0 0,0 0,0 0,1 11,-1-11,0 0,0 0,0 0,0 14,0-14,0 0,0 0,0 17,0-17,0 0,0 19,0-19,-13 19,3-2,0 1,-4-2,0 3,-3-1,1-3,-3 0,-1-2,-2 0,-4 5,-3-6,-2 3,-1 3,3-4,-2 3,2-1,-1-1,-3-2,4-2,3-1,-1-10,4 11,-1-11,-3 0,1 0,3-9,1-3,3-3,-3-1,4-3,0-1,2 3,0-3,-4 0,4-1,-4-2,-1-3,1 2,0-3,7-1</inkml:trace>
  <inkml:trace contextRef="#ctx0" brushRef="#br0" timeOffset="107261.7251">11898 16010,'0'0,"0"0,0 0,0 0,0 0,0 0,0 0,0 0,0 0,0 0,105 168,-94-158,1 0,-4-10,6 21,-2-12,-12-9,12 12,-12-12,0 0,0-9,0-5,-1-8,-13-8,2-10,-4-9,-3-10,-3-11,-6-8,0-4,-3 0,-6 2,-5-1,-5 3,-4 3,-6 2,-3 9,-2 3,-2 7,-1 11,1 5,3 8,-1 7,3 6,1 4,3 4,3 9,5-10,9 10,3 1,10-1,6 0,4 1,4-2,11 1,-11 0,11 0,0 0,0 0,11 0,1-11,6 11,8-14,4 3,10 3,5 8,5-15,6 15,5-15,4 7,2-1,1-5,0 1,-4 1,1-2,0 2,0 1,2 2,0 9,-3 0,-2-10,-1 9,-5 1,-2 1,-3-1,0-1,-6 1,-4-1,-1 2,-6-1,-4 0,0 0,-4 8,-5-8,-3 0,-10 0,-8 0,0 0,0 0,0 12,-10-11,-5 14,-2-5,-6 2,-3 1,-4 4,-4 4,-4 7,1 6,-3 4,4 7,3 6,1 5,6 7,3 2,4 1,4 3,4 0,11-3,-7 0,8-3,0 1,13-4,-1-1,0-3,-1-8,-1-6,2-5,1-7,1-7,7-7,1-4,2-12,-1 10</inkml:trace>
  <inkml:trace contextRef="#ctx0" brushRef="#br0" timeOffset="111230.1219">10219 11526,'0'0,"0"0,0 0,0 0,0 0,0 0,0 0,0 0,0 0,0 0,0 0,0 0,0 0,0 0,0 0,0 0,0 0,0 0,0 0,0 0,0 0,0 0,0 0,0 0,0 0,0 0,0 0,0 0,0 0,22 93,-22-93,0 0,31 38,-31-38,42 44,8 6,12 6,8 4,4 5,9 6,1 5,2 3,-3 0,-2-2,-11-6,-7-8,-7-11,-9-14</inkml:trace>
  <inkml:trace contextRef="#ctx0" brushRef="#br0" timeOffset="112014.2003">11792 12709,'0'0,"0"0,0 0,0 0,0 0,0 0,0 0,0 0,0 0,0 0,0 0,0 0,0 0,0 0,0 0,0 0,0 0,0 0,0 0,0 0,0 0,0 0,0 0,0 0,0 0,0 0,0 0,0 0,0 0,0 0,0 0,0 0,0 0,0 0,0 0,0 0,0 0,0 0,0 0,0 0,0 0,0 0,0 0,0 0,0 0,0 0,0 0,0 0,0 0,0 0,0 0,0 0,0 0,0 0,0 0,0 0,106 14,-106-14,0 0,58 23,-58-23,60 32,-8 10,-11 5,-14 5,-12-5,-16-4,-10-9,-12-12,-15-9,-11-12,-11-11,-6-13,-3-11,4-5,9-5,8-6,14-4,15-1,18 4,1 4,30 9,3 9,12 6,5 10,4 15,3-2,1 19,-5 5,-2 10,-12 5,-11 8,-9 6,-19 8,0 5,-1 9,-23 5,1 11,-8 3,-5 6,-1 3,-3-2,-5 0,2-7,0-7</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7:47:23.111"/>
    </inkml:context>
    <inkml:brush xml:id="br0">
      <inkml:brushProperty name="width" value="0.05292" units="cm"/>
      <inkml:brushProperty name="height" value="0.05292" units="cm"/>
      <inkml:brushProperty name="color" value="#FF0000"/>
    </inkml:brush>
  </inkml:definitions>
  <inkml:trace contextRef="#ctx0" brushRef="#br0">13674 13700,'0'0,"0"0,0 0,0 0,0 0,0 0,0 0,0 0,0 0,0 0,0 0,0 0,0 0,0 0,0 0,0 0,0 0,0 0,0 0,0 0,0 0,0 0,0 0,0 0,0 0,0 0,0 0,0 0,0 0,0 0,0 0,0 0,0 0,0 0,0 0,0 0,0 0,0 0,0 0,0 0,0 0,0 0,0 0,0 0,0 0,0 0,0 0,0 0,0 0,0 0,0 0,0 0,0 0,0 0,0 0,0 0,32 70,-32-70,0 0,0 0,19 30,-19-30,0 0,23 34,-23-34,29 38,5 3,2-3,2 4,1 2,3-1,0 7,2 4,1-1,-1 2,1-3,-3-2,-2-1,-5-6,-1-4,-6-2,-5-4,-3-5,-4-6,-4-2,-12-8,11-12,-11 9,0-9,-1-13,1-9</inkml:trace>
  <inkml:trace contextRef="#ctx0" brushRef="#br0" timeOffset="1257.1257">15261 14570,'0'0,"0"0,0 0,0 0,0 0,0 0,0 0,0 0,0 0,0 0,0 0,0 0,0 0,0 0,0 0,0 0,0 0,0 0,0 0,0 0,0 0,0 0,0 0,0 0,0 0,0 0,0 0,0 0,0 0,0 0,0 0,0 0,0 0,0 0,0 0,0 0,0 0,0 0,0 0,0 0,0 0,0 0,0 0,0 0,0 0,0 0,0 0,0 0,0 0,0 0,0 0,0 0,0 0,0 0,0 0,-194 32,147-32,-7 2,-2 8,-6-10,1 19,9 3,1 10,10 8,5 3,5 3,11 7,5-1,16-1,-8-3,7-6,14 0,-5 1,4-1,4 1,5-2,3-4,7 2,5-9,2-1,7-3,-2-3,4-1,0-8,3-15,-4 9,1-17,-3-7,-5-9,-2-11,-8-10,-4-8,-3-9,-5-8,0-7,-3 1,-3-3,-4 4,-10 5,1 6,0 7,-16 5,-1 10,-3 8,-2 11,-4 14,-3 10,1 10,3 6,3 4</inkml:trace>
  <inkml:trace contextRef="#ctx0" brushRef="#br0" timeOffset="1754.1754">14654 14731,'0'0,"0"0,0 0,0 0,0 0,0 0,0 0,0 0,0 0,0 0,0 0,0 0,0 0,0 0,0 0,0 0,0 0,0 0,0 0,0 0,0 0,0 0,0 0,0 0,0 0,0 0,0 0,0 0,0 0,0 0,0 0,0 0,0 0,0 0,0 0,0 0,0 0,0 0,0 0,0 0,0 0,0 0,0 0,0 0,0 0,0 0,0 0,0 0,0 0,0 0,0 0,0 0,0 0,0 0,0 0,0 0,0 0,0 0,0 0,0 0,0 0,0 0,0 0,0 0,0 0,0 0,0 0,0 0,49 96,-49-96,0 0,0 0,-10 38,10-38,0 0,-11 41,11-41,-13 41,2-2,0 1,2-3,1-1,10-5,-2-6,0-9,0-16,-8 0,8-22</inkml:trace>
  <inkml:trace contextRef="#ctx0" brushRef="#br0" timeOffset="2787.2787">15072 14765,'0'0,"0"0,0 0,0 0,0 0,0 0,0 0,0 0,0 0,0 0,0 0,0 0,0 0,0 0,0 0,0 0,0 0,0 0,0 0,0 0,0 0,0 0,0 0,0 0,0 0,0 0,0 0,0 0,0 0,0 0,0 0,0 0,0 0,0 0,0 0,0 0,0 0,0 0,0 0,0 0,0 0,0 0,0 0,0 0,0 0,0 0,0 0,0 0,0 0,0 0,0 0,0 0,0 0,0 0,0 0,0 0,0 0,0 0,28 36,-28-36,0 0,0 0,0 0,0 0,0 0,0 0,0 0,0 0,0 0,0 0,0 0,0 0,0 0,0 0,0 0,0 0,0 0,0 0,0 0,0 0,0 0,0 0,0 0,0 0,0 0,0 0,0 0,0 0,0 0,0 0,-16 0,16 0,0 0,0 0,0 0,0 0,0 0,0 0,0 0,0 0,0 0,0 0,0 0,0 0,0 0,-8 0,8 0,0 0,0 0,0 0,0 0,0 0,0 0,0 0,0 0,0 0,0 0,0 0,0 0,0 0,0 0,0 0,0 0,0 0,0 0,0 0,0 0,0 0,0 0,0 0,0 0,0 0,-16 0,16 0,0 0,0 0,0 0,0 0,0 0,0 0,0 0,0 0,0 0,0 0,-8 0,8 0,-13 0,13 0,0 0,0 0,0 0,0 0,0 0,0 0,0 0,0 0,-15 3,15-3,0 0,0 0,0 0,0 0,0 0,0 0,0 0,-17 0,17 0,0 0,0 0,0 0,0 0,0 0,0 0,-19-13,19 13,0 0,0 0,0 0,0 0,0 0,-22 0,22 0,0 0,0 0,0 0,0 0,-22-14,22 14,0 0,0 0,0 0,-20 0,20 0,0 0,0 0,-22-11,22 11,0 0,-21 0,21 0,-21 0,1 0,3 11,4-11,4 14,1-5,8 2,-10 5,10 4,1 2,-1 1,0 1,1 0,13-1,-2-2,4-5,0-5,3-11,-1 0,1 0,0-20,-2 0,3-6,-3-3,0 2,-2 3,1 0,-4 3,-2 5,-10 3,8 5,-8 8,0 0,0 0,0 0,0 0,0 0,1 8,-1 6,-13 5,14 2,-15 7,15 1,-13 2,3 5,2-3,-2 1,10 1,-16-1,15-2,-14-3,14-4,-9-3,9-3,0-4,0-3,0-1,0-11,0 9,0-9</inkml:trace>
  <inkml:trace contextRef="#ctx0" brushRef="#br0" timeOffset="15133.5132">16288 14375,'0'0,"0"0,0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0,-10-89,10 89,0 0,0 0,0 0,0 0,0 0,-15-13,15 13,0 0,0 0,0 0,0 0,-8-12,8 12,0 0,0 0,0 0,-9-14,9 14,0 0,0 0,-12-17,12 17,0 0,-14-16,14 16,-15-17,-5-5,-3 0,-5-2,-4-7,-2 1,-3-8,2-3,-4-3,1-3,-2 1,4 4,-1-2,-1 1,-1-2,-2-4,-5-1,1-8,-5-4,1-2,-4-4,1 0,-3 0,-1-1,2 1,-2-6,-1 1,-5 1,-3-1,-4 2,-1 3,-2-2,-2 1,-2-1,1 0,-4 3,-2-2,0 0,-5 5,-4-1,-1 1,-2 2,-2 0,-1-5,-1 1,0 0,-1 1,3 0,-3 3,-3 0,1 2,-4 0,1 2,4-1,-6-3,0-2,2 2,-3-1,2 3,-1 3,-3 0,3 4,0 3,-1 4,6 9,-2 1,1 1,-3 2,1 2,1 3,-4 7,6 7,-4 6,-1 7,1-10,1 13,3-4,-2 3,7 12,-2-12,3 16,5-3,2 3,1 0,7 4,3 0,7 1,6 3,4 1,6 1,5 3,4 2,2 10,7 7,3 4,5 2,2 5,7-7,8 6,9-7,0-4,1 4,-1-5,17 1,3 2,2-6,8 3,6 3,7 2,4 1,0-1,4-1,-3-4,1-1,3 1,0 2,2 1,1-2,-4-2,5 6,0-2,2 4,0 2,0-1,2 0,-1-3,4 1,-1-2,3-2,6 5,-1-2,0-1,3 3,-3-2,0-1,0 1,1-5,2-2,4 0,2-1,1 2,2-3,0 4,-4-3,5 2,0 1,1 3,3 2,-4-2,-3-2,2 2,-1 0,-1 1,3-2,-1-1,1 2,-2 0,4 0,-1-2,-3 4,0 2,-1 3,-3 2,1 4,-4 2,1-1,1 0,-3-2,1 4,-3-6,-3 0,2 0,-3-2,2-3,0 3,-1-4,-1 2,1 1,-5-2,2 0,-1 3,-1 1,-4-6,1 2,-4-5,-1 0,2 0,-1-3,1 1,2 0,2-4,0 0,5-2,-1-2,4-5,-3-7,0-6,4-5,-2-6,-1-11,5 8,-3-9,1-10,-1 0,-1-5,0-7,0-2,-4 0,-7-6,-1 0,-7-5,-1-3,-2-3,-5 1,-2-6,-4-2,-6 1,0-4,-4 1,-2-2,-5-4,-1-2,-7-5,-10-1,8-4,-8 1,0 1,0 1,-9 4,10 2,-9 7,8 6,-19 1,3 4,-3-2,-8-6,-2-1,-3-1,0 2,4 3,1 0,6 2,-3 4,-5 0</inkml:trace>
  <inkml:trace contextRef="#ctx0" brushRef="#br0" timeOffset="107253.7243">20798 7495,'0'0,"0"0,0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0,28-31,-28 31,0 0,0 0,0 0,0 0,0 0,0 0,0 0,0 0,0 0,0 0,0 0,0 0,0 0,0 0,0 0,0 0,0 0,0 0,0 0,0 0,0 0,0 0,0 0,0 0,0 0,0 0,0 0,0 0,0 0,0 0,0 0,0 0,0 0,0 0,0 0,0 0,0 0,0 0,0 0,0 0,0 0,0 0,0 0,0 0,0 0,0 0,0 0,0 0,0 0,0 0,0 0,0 0,0 0,0 0,0 0,0 0,0 0,0 0,0 0,0 0,0 0,0 0,0 0,0 0,0 0,0 0,0 0,0 0,0 0,0 0,0 0,0 0,0 19,0-19,0 0,0 0,0 0,0 0,0 0,0 0,0 0,0 14,0-14,0 0,0 0,0 0,0 0,0 0,0 0,1 20,-1-20,0 0,0 0,0 0,0 0,0 0,-1 24,1-24,0 0,0 0,0 0,0 0,1 28,-1-28,0 0,0 0,0 0,1 34,-1-34,0 0,0 0,1 38,-1-38,0 0,2 40,-2-40,1 43,0-4,-12-3,11-3,1-3,-1-2,-9-1,10-2,0-6,-1-2,0-7,-9-10,9 8,0-8,0 0,0-19,0-1,-1-8,0-2</inkml:trace>
  <inkml:trace contextRef="#ctx0" brushRef="#br0" timeOffset="108422.8412">21335 7510,'0'0,"0"0,0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0,16-25,-16 25,0 0,0 0,0 0,0 0,0 0,0 0,0 0,0 0,-22-11,22 11,0 0,0 0,0 0,0 0,0 0,0 0,0 0,-17 0,17 0,0 0,0 0,0 0,0 0,0 0,0 0,-16-11,16 11,0 0,0 0,0 0,0 0,0 0,-20 0,20 0,0 0,0 0,0 0,0 0,-22-9,22 9,0 0,0 0,0 0,-27 0,27 0,0 0,0 0,-30 0,30 0,0 0,-34 16,34-16,-35 16,-3 8,4 6,4 0,5 2,9-2,5-2,12-3,9-4,5-3,11-6,6-3,2-8,1-1,0 0,-1 0,0 0,-1-10,1-4,-5-5,-3-5,-4-1,-6 0,-4 3,-13 3,12 5,-11 5,0 9,0 0,0 0,-10-8,10 8,0 0,-12 13,12 1,-12 6,12 7,1 4,0 4,-1 6,12 3,0 4,-2 1,-1-3,-7-3,12-9,-14-10,0-10,0-14,0 0,-21-22,-5-3,-1-3,6 5</inkml:trace>
  <inkml:trace contextRef="#ctx0" brushRef="#br0" timeOffset="109399.9389">20348 7904,'-14'-12,"4"-3,10 15,0 0,-10-16,10 16,-20-34,7-7,13 41,0 0,-14-41,14 41,-1-45,0-4,13-3,5-1,6-2,8 2,9 0,7 1,7 2,7 3,7 10,4 9,6 10,6 9,1 8,1 17,-5 9,0 12,-1 6,-5 11,-9 6,-7 7,-12 3,-10 7,-8 2,-10 4,-8 3,-10-2,0-6,-9-4,-6-7,-2-6,-4-8,-7-8,-9-5,-6-7,-11-4,-7-5,-3-5,-4-4,-3-6,-1-9,1 0,1 0,3-11,7-9,5-13,3-10,7-10,-1-8,7-1,2 0,4 3,2 3,4 5,1 4,4 4,6 0,2 1,10-1,-5 0,6-2</inkml:trace>
  <inkml:trace contextRef="#ctx0" brushRef="#br0" timeOffset="117444.7432">20421 8158,'0'0,"0"0,0 0,0 0,0 0,0 0,0 0,0 0,0 0,0 0,0 0,0 0,0 0,0 0,0 0,0 0,0 0,0 0,0 0,0 0,0 0,0 0,0 0,0 0,0 0,0 0,0 0,0 0,0 0,0 0,0 0,0 0,0 0,0 0,0 0,0 0,0 0,0 0,0 0,0 0,0 0,0 0,0 0,0 0,0 0,0 0,0 0,0 0,0 0,0 0,0 0,0 0,0 0,0 0,0 0,0 0,0 0,0 0,0 0,0 0,0 0,0 0,0 0,0 0,0 0,0 0,0 0,0 0,0 0,0 0,0 0,0 0,0 0,0 0,0 0,0 0,51-42,-51 42,0 0,0 0,0 0,0 0,0 0,0 0,0 0,-12 0,12 0,-9 13,9-13,0 0,0 0,0 0,0 0,0 0,-14 17,14-17,0 0,0 0,0 0,0 0,-19 25,19-25,0 0,0 0,0 0,-22 32,22-32,0 0,0 0,-25 37,25-37,0 0,-29 43,29-43,-33 48,-3 3,36-51,-36 52,-1 6,0 0,0 2,-2 2,2 3,-2 5,-5 4,-3 3,-3 4,1-2,2-3,4-3,-2-5,5-3,0-4,-1 0,3-4,1-1,4-10,8-6,3-8,8-9,4-6,10-7,-14-2,14-8,-8 13,8-13,0 0,0 0,-9 0,8-19,-15-1</inkml:trace>
  <inkml:trace contextRef="#ctx0" brushRef="#br0" timeOffset="118202.8191">18740 9813,'0'0,"0"0,0 0,0 0,0 0,0 0,0 0,0 0,0 0,0 0,0 0,0 0,0 0,0 0,0 0,0 0,0 0,0 0,0 0,0 0,0 0,0 0,0 0,0 0,0 0,0 0,0 0,0 0,0 0,0 0,0 0,0 0,0 0,0 0,0 0,0 0,28 138,-28-138,0 0,0 0,-2 20,2-20,0 0,-1 24,1-24,-1 29,1 26,-2 8,-13 6,13 1,0-1,-10-2,9-5,1-10,1-10,0-10,0-11,2-10,-1-11,0 0,-9-13,2-7,-1-4</inkml:trace>
  <inkml:trace contextRef="#ctx0" brushRef="#br0" timeOffset="119471.9459">18887 10099,'0'0,"0"0,0 0,0 0,0 0,0 0,0 0,0 0,0 0,0 0,0 0,0 0,0 0,0 0,0 0,0 0,0 0,0 0,0 0,0 0,0 0,0 0,0 0,0 0,0 0,0 0,0 0,0 0,0 0,0 0,0 0,0 0,0 0,0 0,0 0,0 0,0 0,0 0,0 0,0 0,0 0,0 0,0 0,0 0,0 0,0 0,0 0,0 0,0 0,0 0,0 0,0 0,0 0,0 0,0 0,0 0,0 0,0 0,0 0,0 0,0 0,0 0,0 0,0 0,0 0,0 0,0 0,0 0,0 0,0 0,0 0,0 0,0 0,0 0,0 0,0 0,0 0,0 0,0 0,0 0,0 0,0 0,0 0,0 0,97-101,-97 101,0 0,31-19,-31 19,35-19,2 4,2 6,-3 8,-3-6,-2 7,-7 0,-3 7,-5-7,-2 9,-3-9,-1 11,-10-11,9 14,-10-1,1 5,-21 8,0 8,-3 3,-3 5,-1 0,2-3,0 2,0 0,4 3,2-5,4 2,6-5,9-1,0-3,1-6,21-2,-3-6,4-4,3-4,1-10,2-1,2 1,0-13,-1-1,-4-4,-2-1,-5 0,-7 4,-10 0,7 1,-7-1,-13-3,2-3,-4-1,-3-1,-4 0,-2 1,-2-1,0-2,-4 2,-3 1,-1 1,2 2,2 0,0 1,2 0,2 0,3 3,4-1,3 2,3 2,3 0,1 1,-1 11,0-12</inkml:trace>
  <inkml:trace contextRef="#ctx0" brushRef="#br0" timeOffset="120561.0549">18499 10657,'0'0,"0"0,0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 5,34-5,0 0,0 0,0 0,0 0,0 0,0 0,0 0,-15 0,15 0,-9 0,9 0,0 0,0 0,0 0,0 0,0 0,-12 10,12-10,0 0,0 0,0 0,0 0,-13 13,13-13,0 0,0 0,0 0,-14 18,14-18,0 0,0 0,-17 21,17-21,0 0,-17 25,17-25,-20 27,-3 3,-4 3,-2 4,0 1,-1 3,0 3,-2 3,-1 4,1 2,-2 0,4-2,0-1,2-5,1 2,3-6,-1-2,3-1,3-5,1-4,7-9,0-4,11-7,-11-9,11 12,0-12,-9 0,9 10,0-10,0 0,-12 0,12-13,-13 2,13-3,0-1</inkml:trace>
  <inkml:trace contextRef="#ctx0" brushRef="#br0" timeOffset="121183.1171">17209 11859,'0'0,"0"0,0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39,-7-39,0 0,0 0,0 0,-1 32,1-32,0 0,0 0,-1 42,1-42,0 0,-1 46,1-46,-2 53,-8 3,-1 2,-2 1,-2-5,5-9,1-9,8-14,0-9,1-13,0 0,-11 0,13-20,-2 1</inkml:trace>
  <inkml:trace contextRef="#ctx0" brushRef="#br0" timeOffset="121901.1889">17439 11860,'0'0,"0"0,0 0,0 0,0 0,0 0,0 0,0 0,0 0,0 0,0 0,0 0,0 0,0 0,0 0,0 0,0 0,0 0,80 36,-80-36,0 0,0 0,0 0,0 0,0 0,0 0,0 0,0 0,0 0,0 0,0 0,0 0,0 0,0 0,-13 8,13-8,0 0,0 0,0 0,0 0,0 0,0 0,0 0,0 0,0 0,0 0,0 0,0 0,0 0,0 11,0-11,0 0,0 0,0 0,0 0,0 0,0 0,0 0,0 0,0 0,0 0,0 0,0 0,-17 13,17-13,0 0,0 0,0 0,0 0,0 0,0 0,0 0,-12 16,12-16,0 0,0 0,0 0,0 0,0 0,0 0,0 0,0 0,0 0,0 0,-13 20,13-20,0 0,0 0,0 0,0 0,0 0,0 0,0 0,0 0,0 0,-13 19,13-19,0 0,0 0,0 0,0 0,0 0,0 0,0 0,0 0,-13 17,13-17,0 0,0 0,0 0,0 0,0 0,0 0,0 0,0 14,0-14,0 0,0 0,0 0,0 0,0 0,0 0,-12 7,12-7,0 0,0 0,0 0,0 0,0 0,0 0,0 0,0 0,0 0,0 0,0 0,0 9,0-9,0 0,0 0,0 0,0 0,0 0,0 0,0 0,10 11,-10-11,0 0,12-1,-12 1,13 12,7-12,-2 12,6-12,4 13,1-13,-2 19,-3-7,-2 7,-6 1,-6 4,-11 6,1 4,-9 4,-13 1,-4-1,-4-6,2-5,4-9,0-6,5-12,2 1,4-1,-1-12,3-9,1-8,0-6</inkml:trace>
  <inkml:trace contextRef="#ctx0" brushRef="#br0" timeOffset="122334.2321">17424 11869,'0'0,"0"0,0 0,0 0,0 0,0 0,0 0,0 0,0 0,0 0,0 0,0 0,0 0,0 0,0 0,0 0,0 0,0 0,0 0,0 0,0 0,0 0,0 0,0 0,0 0,0 0,0 0,0 0,0 0,0 0,0 0,0 0,0 0,0 0,0 0,0 0,0 0,0 0,0 0,0 0,0 0,0 0,0 0,0 0,0 0,0 0,0 0,-4-43,4 43,0 0,0 0,0 0,0 0,0 0,0 0,0 0,16 7,-16-7,0 0,0 0,0 0,0 0,0 0,0 0,16 8,-16-8,0 0,0 0,0 0,21 8,-21-8,0 0,0 0,0 0,0 0,25 9,-25-9,0 0,0 0,0 0,31 0,-31 0,0 0,0 0,38 0,-38 0,0 0,38-1,-38 1,39-9,-4 9,-8 0,-7-9,-10 9,-10 0,0 0,-1 13,1-4,0 3,-10-3,10-9,0 0</inkml:trace>
  <inkml:trace contextRef="#ctx0" brushRef="#br0" timeOffset="123824.3812">17748 12444,'0'0,"0"0,0 0,0 0,0 0,0 0,0 0,0 0,0 0,0 0,0 0,0 0,0 0,0 0,0 0,0 0,0 0,0 0,0 0,0 0,0 0,0 0,0 0,0 0,0 0,0 0,0 0,0 0,0 0,0 0,0 0,0 0,0 0,0 0,0 0,0 0,0 0,0 0,0 0,0 0,0 0,0 0,0 0,0 0,0 0,0 0,0 0,0 0,0 0,0 0,0 0,0 0,0 0,0 0,0 0,0 0,0 0,0 0,0 0,0 0,0 0,0 0,0 0,0 0,0 0,0 0,0 0,0 0,0 0,0 0,0 0,23-19,-23 19,0 0,0 0,0 0,0 0,0 0,0 0,16 13,-16-13,0 0,0 0,0 0,0 0,0 0,14 12,-14-12,0 0,0 0,0 0,0 0,18 16,-18-16,0 0,0 0,0 0,20 19,-20-19,0 0,0 0,23 27,-23-27,0 0,24 31,-24-31,24 39,2 7,1 2,2 5,1 3,-2 3,3-1,-1-1,4-4,4 0,-3-3,0 0,-5-4,-1-2,-8-2,-4-4,-3-5,-4-11,-11-5,13-8,-12-9,0 11,0-11,0 0,0 0,0 0,0-8,0-9,1-6,-13-6</inkml:trace>
  <inkml:trace contextRef="#ctx0" brushRef="#br0" timeOffset="124397.4385">18600 13087,'0'0,"0"0,0 0,0 0,0 0,0 0,0 0,0 0,0 0,0 0,0 0,0 0,0 0,0 0,0 0,0 0,0 0,0 0,0 0,0 0,0 0,0 0,0 0,0 0,0 0,0 0,0 0,0 0,0 0,0 0,0 0,0 0,0 0,0 0,0 0,0 0,0 0,0 0,0 0,0 0,0 0,0 0,0 0,0 0,0 0,0 0,22 102,-22-102,0 0,0 0,0 20,0-20,0 0,-2 38,2-38,-1 43,-1 3,10 3,-10 10,0 2,0 3,0-3,0 6,-1-5,1-3,3-5,0-10,-1-8,2-4,-1-5,-1-10,0-5,0-12,0-10</inkml:trace>
  <inkml:trace contextRef="#ctx0" brushRef="#br0" timeOffset="125340.5327">18893 13120,'0'0,"0"0,0 0,0 0,0 0,0 0,0 0,0 0,0 0,0 0,0 0,0 0,0 0,0 0,0 0,0 0,0 0,0 0,0 0,0 0,0 0,0 0,0 0,0 0,0 0,0 0,0 0,0 0,0 0,0 0,0 0,0 0,0 0,0 0,0 0,0 0,0 0,0 0,0 0,0 0,0 0,0 0,0 0,0 0,0 0,0 0,0 0,0 0,0 0,0 0,62 98,-62-98,0 0,0 0,0 0,-14 16,14-16,0 0,0 0,-10 30,10-30,0 0,-11 31,11-31,-13 33,-1 3,-2 3,1 5,-2 4,3 0,-3 7,3 0,0 0,13-9,-1-3,2-6,12-5,1-3,5-9,5-8,3-12,2-1,6 1,0-17,-1-3,2-5,-3-6,0-2,-4-1,-5 2,-6 6,-7 2,-10 1,1-4,0-3,-11-2,-5 0,-4 4,-4 6,-3 8,-2 4,-6 12,-2-2,-1 16,-3 3,5 0,-2 5,4-4,2 0,4-1,5-6,5-2,4-3,13-8,-15 10,6-10</inkml:trace>
  <inkml:trace contextRef="#ctx0" brushRef="#br0" timeOffset="126871.6859">16737 12400,'0'0,"0"0,0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0,-46 88,46-88,0 0,0 0,0 0,-14 17,14-17,0 0,0 0,-15 20,15-20,0 0,-16 25,16-25,-16 27,0 3,-1 2,-1 6,-1 12,-3 6,-3 6,-2 5,1-4,-2-1,0-1,4-6,2-4,2-2,2-2,2-4,0-6,6-2,0-9,1-6,9-7,-12-13,12 10,-11-10,1-8,-11 0</inkml:trace>
  <inkml:trace contextRef="#ctx0" brushRef="#br0" timeOffset="127478.7465">15963 13108,'0'0,"0"0,0 0,0 0,0 0,0 0,0 0,0 0,0 0,0 0,0 0,0 0,0 0,0 0,0 0,0 0,0 0,0 0,0 0,0 0,0 0,0 0,0 0,0 0,0 0,0 0,0 0,48 96,-48-96,0 0,0 0,4 52,-4-52,0 0,1 20,-1-20,0 21,-1 1,0 20,0 0,10 2,-10-2,0 1,0-3,1-4,-1-4,11-4,-11-5,1 0,8-4,-8-4,-1 1,10-7,-9-9,10 0,-10 0,1-20,-8-3,-4-6</inkml:trace>
  <inkml:trace contextRef="#ctx0" brushRef="#br0" timeOffset="128503.8491">16038 13303,'0'0,"0"0,0 0,0 0,0 0,0 0,0 0,0 0,0 0,0 0,0 0,0 0,0 0,0 0,0 0,0 0,0 0,0 0,0 0,0 0,0 0,0 0,0 0,0 0,0 0,0 0,0 0,0 0,84-28,-84 28,0 0,0 0,0 0,0 0,0 0,12 0,-12 0,0 0,0 0,0 0,0 0,12 0,-12 0,0 0,0 0,0 0,18-13,-18 13,0 0,0 0,20-1,-20 1,0 0,22-8,-22 8,27 0,1 0,1 0,1-1,1 1,-1 0,-1-1,-1 1,0 0,-3-1,-5 1,-2 0,-9 0,-9 0,0 18,-1-1,-11 10,-9 7,-4-3,0-1,-1-5,5-6,5-5,5-4,11-10,-8 8,8-8,0 0,0 0,17 0,3-15,5 4,7 1,2 10,0-9,2 8,-5 15,-2 3,-6 6,-6 4,-4 0,-5-3,-8 3,10-2,-11 1,1 0,-15 1,-3 3,-3-1,-6 1,-1-4,2-8,4-5,1-3,2-10,3 12,6-12,10 0,-10 0,9-10,-7 0,-1-1,8-1</inkml:trace>
  <inkml:trace contextRef="#ctx0" brushRef="#br0" timeOffset="129673.9661">15776 13094,'0'0,"0"0,0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0,-52 83,52-83,0 0,0 0,-14 29,14-29,0 0,0 37,0-37,-1 42,1 7,13 6,3 1,5 1,7 4,0-3,6-2,1-6,5-1,3-7,4-6,4-6,1-3,5-9,1-7,1-12,0-1,-1 2,0-18,-2-3,-2-2,-5-5,-6 0,-2-2,-4-5,-6-3,2-8,-5-5,-6-4,-7-5,-13 4,-2 0,1 3,-17 3,-9 4,-7 5,-9 7,-4-1,1 3,-7 2,2 2,-5-1,-2 2,-2 2,-3 8,-2 4,-1 13,0 0,1 9,-1 12,-2 4,9 3,1 0,6-2,6 2,4-4,8-1,9-2,6-3,8-3,8-6,1-9</inkml:trace>
  <inkml:trace contextRef="#ctx0" brushRef="#br0" timeOffset="130752.0739">16805 12077,'0'0,"0"0,0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0,42-2,-42 2,0 0,0 0,0 0,0 0,15-20,-15 20,0 0,0 0,0 0,11-26,-11 26,0 0,0 0,18-31,-18 31,0 0,18-30,-18 30,26-34,2-2,4 2,0-1,3-2,0 3,1 2,3 5,-2 7,3 5,5 2,1 13,3-1,-3 8,0 12,-6 12,-2 6,-4 5,-1 1,0 0,-7 1,1 1,-2 0,-2 0,-7 5,-4 3,-14 4,1-3,-2 0,-12-2,1 0,-5-3,2-2,-4-1,-6-2,-5-6,-6-3,-2-7,-9 0,-2-7,-4-6,-2-14,3 1,1-15,-2-3,6-4,-4-3,1-2,4-2,1-1,7-6,3-4,2-6,3-3,6-5,12-5,17-4,-2 1,14-1,6-1,4 4,5 0,7 1,0 6</inkml:trace>
  <inkml:trace contextRef="#ctx0" brushRef="#br0" timeOffset="131994.1981">18070 13507,'0'0,"0"0,0 0,0 0,0 0,0 0,0 0,0 0,0 0,0 0,0 0,0 0,0 0,0 0,0 0,0 0,0 0,0 0,0 0,4-141,-4 141,0 0,0 0,-1-19,1 19,0 0,-8-22,8 22,1-21,-10-21,10-1,3-5,15-2,-3-3,3 3,2 0,3 3,9-2,0 5,1 4,7 0,4 11,2 6,6 10,2 13,6-1,6 1,-4 8,1 6,-5 6,1 11,-2 4,-5 7,-5 5,-6 8,-8 7,-6 4,-6 2,1 2,-5 1,-3-2,-7 3,-10-4,0 4,0 2,-12-5,-2 0,4-4,-1-7,1-4,-4-7,-2-5,-7-3,-5-5,-4-5,-1-9,-5-9,-5-3,1-8,-3 1,4 11,1-10,2-2,-2-10,-2 0,-1 2,-2-4,-4-2,-2-3,0-1,3-5,0-5,2-5,5-7,1-8,5-11,0-5,5-5</inkml:trace>
  <inkml:trace contextRef="#ctx0" brushRef="#br0" timeOffset="133077.3063">18366 10565,'0'0,"0"0,0 0,0 0,0 0,0 0,0 0,0 0,0 0,0 0,0 0,0 0,0 0,0 0,4-87,-4 87,0 0,0 0,0 0,0-31,0 31,0 0,0 0,2-32,-2 32,0 0,-9-35,9 35,-20-94,21 77,-1 1,1-1,-11-17,12-1,-1-4,8-3,6-4,6-2,7 1,2 3,3 1,5 6,2-1,5 6,8 1,6 4,7 5,-1 8,6 4,-2 8,-2 1,-4 22,-8 6,-5 9,-4 5,-7 5,-1 3,1-1,-4 1,2 2,-5 4,-4 4,-10 5,-11 7,-10 3,-12 3,-7 3,-7 0,-1 1,-2-3,-2-1,-3-4,-2-5,-7-6,-2-11,-5-8,-4-8,-2-11,-2-7,1-15,3-1,4-1,-2-12,2-5,1-2,1-2,4-8,2-5,7-8,6-7,10-8,7-8,6-3,10-2,-7 4,8 5,-10 3,-2 8</inkml:trace>
  <inkml:trace contextRef="#ctx0" brushRef="#br0" timeOffset="151504.1489">14385 9635,'0'0,"0"0,0 0,0 0,0 0,0 0,0 0,0 0,0 0,0 0,0 0,0 0,0 0,0 0,0 0,0 0,0 0,0 0,0 0,0 0,0 0,0 0,0 0,0 0,0 0,0 0,0 0,0 0,0 0,0 0,0 0,0 0,0 0,0 0,0 0,0 0,0 0,0 0,0 0,0 0,0 0,0 0,0 0,0 0,0 0,0 0,0 0,0 0,0 0,0 0,0 0,0 0,0 0,0 0,0 0,0 0,0 0,0 0,0 0,0 0,0 0,0 0,0 0,0 0,0 0,0 0,0 0,0 0,0 0,0 0,0 0,0 0,0 0,0 0,0 0,0 0,0 0,0 0,0 0,0 0,0 0,0 0,0 0,0 0,-137 60,137-60,0 0,-26 17,26-17,-29 26,-6 9,1 7,-3 6,-2 4,1 0,-3-1,6-3,0-1,5-2,-1 7,3 9,-1 8,-1 9,8 8,-1 3,10 2,12 0,-10-6,11-5,11-4,-1-9,7 1,6 0,4-1,6 3,9-3,3-1,9-2,4-2,-3-5,5-4,1-3,1-8,5-3,3-8,3-7,4-10,5-15,1 0,-1 1,5-26,-4 2,4-9,6-14,2-16,4-10,3-16,-2-1,-2-3,-7 2,-5 5,3-7,4-7,7-12,2-8,6-3,-2-1,-1-1,-3 4,1-1,-3 0,-1 1,-2-2,2 2,7 0,-5-1,2 3,-3 6,-4 1,1 6,4 1,-1 1,4 0,3-2,5 0,2 1,0 1,0 4,-1 4,-3 5,0 0,-1 1,2-1,1-5,3-2,-1-1,-1 0,-3 0,-1 3,-3 0,3 2,1 0,-1 4,4 2,1 3,-3 8,-1 6,-2 5,-7 14,-4 6,-6 9,-8 11,-8 11,-13 15,-14 0,-16 31,-16 5,-15 9,1 14,-29 8,-6 8,-8 6,-6 1,-6 4,-4 2,-2 0,3-1,6-9,7-5,13-9,10-7,12-19</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7:50:44.341"/>
    </inkml:context>
    <inkml:brush xml:id="br0">
      <inkml:brushProperty name="width" value="0.05292" units="cm"/>
      <inkml:brushProperty name="height" value="0.05292" units="cm"/>
      <inkml:brushProperty name="color" value="#FF0000"/>
    </inkml:brush>
  </inkml:definitions>
  <inkml:trace contextRef="#ctx0" brushRef="#br0">13898 11801,'0'0,"0"0,0 0,0 0,0 0,0 0,0 0,0 0,0 0,0 0,0 0,0 0,0 0,0 0,0 0,0 0,0 0,0 0,0 0,0 0,0 0,0 0,0 0,0 0,0 0,0 0,0 0,0 0,0 0,0 0,0 0,0 0,0 0,0 0,0 0,0 0,0 0,0 0,0 0,0 0,0 0,0 0,0 0,0 0,0 0,0 0,0 0,0 0,0 0,0 0,0 0,0 0,116-17,-116 17,0 0,0 0,0 0,12 0,-12 0,0 0,0 0,17-16,-17 16,0 0,22-10,-22 10,26-16,1-8,1-3,2-5,2-5,4-2,0-8,4-8,6-8,6-7,4-4,4-4,2 1,-2 0,3-1,-5 3,-3-3,-6 3,-4-5,0-3,1-4,4-5,3-2,2 5,-3 7,-2 8,2 6,-4 0,5 2,5-3,6-5,8-2,9-2,3 0,7 3,0 1,-3 2,3 0,0 0,5-1,7-3,8-3,10 0,10-3,7 6,2-2,1 3,1 1,0 0,-2-1,2 0,3 3,2-2,0 5,-3-6,-7 2,-9-2,-5-3,-7 0,-5-1,-2-3,-2 0,-6 1,-5-3,-8-2,-9-3,-9 1,-14-1,-10 2,-10-13,-9 0,-11 0,-17 1,-3 9,-15 3,-9 3,-8 3,-6 4,-8 9,-10 3,-14 10,-9 4,-9 11,-5 8,-6 9,2 8,-1 15,0 3,6 5,-2 14,-9 6,-10 10,-5 5,-3 4,0 10,2 1,1 4,3 3,1 1,2 2,-3 1,-8 6,-6 0,-3 8,-3-1,9 2,5 1,3 1,6 4,1-1,-4 1,2 0,-7 3,-4-2,4 1,-1 2,11-7,4 3,2 0,3-2,-10 4,-5 3,-10 2,-1 3,1-2,5-1,7-4,7-5,10-4,2-1,3 1,0-1,-1 3,7 4,1-2,5 3,6 0,4-4,1 2,2 2,6-4,-2 3,6 1,3 3,4 3,1-3,7 4,3-7,6-2,6 1,6-3,5 0,9-1,11 0,-1-2,9-4,7-4,7-3,6-3,6-5,2 0,8-8,-1-3,4-3,6-6,5-7,7-4,3-8,1-2,3-6,1-6,4-13,2 9,0-9,1 1,0-1,1-1,1 2,-3-2,-4-11,-3 3,-8-2,-3-1,0-5,-2-8,-3-12</inkml:trace>
  <inkml:trace contextRef="#ctx0" brushRef="#br0" timeOffset="40044.004">6436 7813,'0'0,"0"0,0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0,39 14,-39-14,0 0,0 0,0 0,0 0,0 0,0 0,0 0,0 0,0 0,0 0,1 0,-1 0,0 0,0 0,0 0,0 0,0 0,0 0,0 0,0 0,0 0,0 0,0 0,0 0,0 0,0 0,0 0,0 0,0 0,0 0,0 0,0 0,0 0,0 0,0 0,0 0,0 0,0 0,0 0,0 0,0 0,0 0,0 0,0 0,0 0,0 0,0 0,0 0,0 0,0 0,0 0,0 0,0 0,0 0,0 0,-11-9,11 9,0 0,0 0,0 0,0 0,-11 0,11 0,0 0,0 0,0 0,-13-17,13 17,0 0,0 0,-12-9,12 9,0 0,-10-11,10 11</inkml:trace>
  <inkml:trace contextRef="#ctx0" brushRef="#br0" timeOffset="40499.0495">6403 7727,'0'0,"0"0,0 0,0 0,0 0,0 0,0 0,0 0,0 0,0 0,0 18,0 1,0 12,-2 5,2 8,-12 3,0 5,3 5,-2 0,0 0,1-3,0-3,-2-2,12-1,-13 1,11 0,-12 2,12-4,-11-7,13-7,-11-13,11-9,0-11,1-15,-1-13,18-13,-3-8,2-2</inkml:trace>
  <inkml:trace contextRef="#ctx0" brushRef="#br0" timeOffset="41389.1385">6859 8057,'0'0,"0"0,0 0,0 0,0 0,0 0,0 0,0 0,0 0,0 0,0 0,0 0,0 0,0 0,0 0,0 0,0 0,0 0,0 0,0 0,0 0,0 0,0 0,0 0,0 0,0 0,0 0,0 0,8 0,-8 0,0 0,0 0,0 0,0 0,0 0,0 0,0 0,0 0,0 0,0 0,0 0,0 0,0 0,0 0,0 0,0 0,0 0,0 0,0 0,0 0,0 0,0 0,0 0,0 0,0 0,0 0,0 0,0 0,0 0,0 0,0 0,0-17,0 17,0 0,0 0,0 0,0 0,0 0,0 0,0 0,-12-20,12 20,0 0,0 0,0 0,0 0,0 0,0 0,-12-24,12 24,0 0,0 0,0 0,0 0,0 0,-13-25,13 25,0 0,0 0,0 0,0 0,-21-20,21 20,0 0,0 0,0 0,-24-13,24 13,0 0,0 0,-26-9,26 9,0 0,-30 0,30 0,-28-9,4 9,-1 0,8 0,0 0,0 19,4 6,2 9,9 12,-7 2,8-4,18-8,-2-10,6-7,1-10,5-9,0-8,1-9,5-10,1-7,-1-5,-5-1,-5 5,-4 8,-10 11,-9 8,8 8,-8 0,0 0,0 0,0 0,0 0,0 0,0 0,0 10,0-2,0 3,-1 5,0 3,1 9,0 5,-11 9,11 5,-11 10,-2 4,5 6,-2 1,9-3,-15-2,15-8,-10-5,11-9,-10-8,10-10,-1-11,1-12,0 0,0 0,-8-24,9 0,-1-2</inkml:trace>
  <inkml:trace contextRef="#ctx0" brushRef="#br0" timeOffset="44323.4318">7301 8808,'0'0,"0"0,0 0,0 0,0 0,0 0,0 0,0 0,0 0,0 0,0 0,0 0,0 0,0 0,0 0,0 0,0 0,0 0,0 0,0 0,0 0,0 0,0 0,0 0,0 0,0 0,0 0,0 0,0 0,0 0,0 0,0 0,0 0,0 0,0 0,0 0,0 0,0 0,0 0,0 0,0 0,0 0,0 0,0 0,0 0,0 0,0 0,0 0,0 0,0 0,0 0,0 0,0 0,0 0,0 0,0 0,0 0,0 0,0 0,0 0,0 0,0 0,0 0,0 0,0 0,0 0,0 0,0 0,0 0,0 0,0 0,0 0,0 0,0 0,0 0,0 0,0 0,0 0,0 0,0 0,0 0,-100 2,100-2,0 0,0 0,0 0,0 0,0 0,0 0,0 0,0 0,0 0,0 0,0 0,0 0,0 0,0 0,0 0,0 0,0 0,0 0,0 0,0 0,0 0,0 0,14 14,-14-14,0 0,0 0,0 0,0 0,0 0,17 16,-17-16,0 0,0 0,0 0,0 0,23 24,-23-24,0 0,0 0,0 0,26 28,-26-28,0 0,0 0,25 32,-25-32,0 0,28 36,-28-36,27 35,3 5,1-1,-1 0,0-1,-2-5,-4-2,-3-2,-4-5,-6-7,-12-3,1-5,0-9,-11 0</inkml:trace>
  <inkml:trace contextRef="#ctx0" brushRef="#br0" timeOffset="45356.5352">7921 9400,'0'0,"0"0,0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0,-62 34,62-34,0 0,0 0,0 0,0 0,0 0,0 0,0 0,0 0,0 0,0 0,0 0,0 0,0 0,0 0,0 0,0 0,0 0,0 0,0 0,0 0,0 0,0 0,0 0,0 0,0 0,0 0,0 0,0 0,0 0,0 0,0 0,0 0,0 0,0 0,0 0,0 0,0 0,0 0,0 0,0-13,0 13,0 0,0 0,0 0,0 0,0 0,0 0,0 0,0 0,10-11,-10 11,0 0,0 0,0 0,0 0,0 0,0 0,0 0,10-18,-10 18,0 0,0 0,0 0,0 0,0 0,0 0,18-22,-18 22,0 0,0 0,0 0,0 0,0 0,24-22,-24 22,0 0,0 0,0 0,0 0,29-24,-29 24,0 0,0 0,0 0,31-21,-31 21,0 0,0 0,33-18,-33 18,0 0,34-15,-34 15,36-14,0 6,-1 8,0-1,-4 10,-2 7,-3 11,-7 8,-7 7,-13 6,-1 6,2 2,-21 3,-1 0,-4 1,-6 0,-1-3,-2-3,-4-11,4-8,0-10,4-10,1-16,1 1,5-20,-1-6,9-4,3 0,14 4,-9 3,8 4,11 1,0 0,6 1,9 2,3 6,2 9,2 0,-1 11,-1 8,1 5,0 2,-2 2,-2-3,-1-1,-4-4,-3 0,-3-4,-5-2,-4-4,-8-1,0-9,0 0,0 0,-14-17</inkml:trace>
  <inkml:trace contextRef="#ctx0" brushRef="#br0" timeOffset="46092.6088">8562 9707,'0'0,"0"0,0 0,0 0,0 0,0 0,0 0,0 0,0 0,0 0,0 0,96-70,-96 70,0 0,0 0,0 0,0 0,0 0,0 0,0 0,0 0,0 0,0 0,-9-9,9 9,0 0,0 0,0 0,0 0,0 0,0 0,0 0,0 0,0 0,-13 0,13 0,0 0,0 0,0 0,0 0,0 0,0 0,0 0,0 0,-17-9,17 9,0 0,0 0,0 0,0 0,0 0,0 0,0 0,-20 0,20 0,0 0,0 0,0 0,0 0,0 0,0 0,-23-1,23 1,0 0,0 0,0 0,0 0,0 0,-26 14,26-14,0 0,0 0,0 0,0 0,-30 18,30-18,0 0,0 0,0 0,-34 28,34-28,0 0,0 0,-32 36,32-36,0 0,-34 46,34-46,-30 50,0 8,5 0,2 2,11-3,12-4,-1-5,25-5,4-8,8-9,9-13,2-13,5-1,0-20,-2-4,-1-5,-3-5,-2-3,-7-2,-5-2,-4-1,-5 2,-9-3,-14-1,1 0,0 5,-12 3,-9 6,-3 0,-3 2,3 3,5 4,4 7,3 5,-2 10,0 0,-2 9,-2 11,2 5,2 0,13-3</inkml:trace>
  <inkml:trace contextRef="#ctx0" brushRef="#br0" timeOffset="47900.7895">8832 10303,'0'0,"0"0,0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0,40-25,-40 25,0 0,0 0,0 0,0 0,0 0,0 0,0 0,0 0,0 0,0 0,0 0,0 0,0 0,0 0,0 0,-1-2,1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 10,-15-10,0 0,0 0,0 0,21 17,-21-17,0 0,0 0,30 25,-30-25,0 0,38 24,-38-24,34 26,4-3,-5-1,-2-1,-2 0,-6 3,-3 1,-4-3,-7-1,-1-5,-8-3,0-5,0-8,0 0,0 0</inkml:trace>
  <inkml:trace contextRef="#ctx0" brushRef="#br0" timeOffset="48710.8706">9548 10481,'0'0,"0"0,0 0,0 0,0 0,0 0,0 0,0 0,0 0,0 0,0 0,0 0,0 0,0 0,0 0,0 0,0 0,0 0,0 0,0 0,0 0,0 0,0 0,0 0,0 0,0 0,0 0,0 0,0 0,0 0,0 0,0 0,0 0,0 0,0 0,0 0,0 0,0 0,0 0,0 0,0 0,0 0,0 0,0 0,0 0,0 0,0 0,0 0,0 0,0 0,0 0,0 0,0 0,0 0,0 0,58 17,-58-17,0 0,0 0,0 0,0 0,0 0,0 0,0 0,0 0,0 0,-8 0,8 0,0 0,0 0,0 0,0 0,0 0,0 0,0 0,0 0,0 0,0 0,0 0,0 0,0 0,0 0,0 0,0 0,0 0,0 0,0 0,0 0,11 0,-11 0,0 0,0 0,0 0,0 0,0 0,13 0,-13 0,0 0,0 0,0 0,0 0,17-1,-17 1,0 0,0 0,0 0,23 0,-23 0,0 0,0 0,27 0,-27 0,0 0,29 9,-29-9,29 1,2 20,-7-2,-6 8,-7 7,-12 9,-7 5,-10 3,-8 2,-4-3,-8 0,-1-4,-6-6,1-5,0-6,-4-6,3-11,-1-12,10 0,6-20,8 0,11 3,12 0,-1 0,10 3,11 2,4-1,2 13,0-9,0 9,-2-1,4 1,1 20,0-2,-3 0,-3 2,-5-3,-1-2,-2 0,-2-4,3-11,1 0,2 0,4-18,4-4</inkml:trace>
  <inkml:trace contextRef="#ctx0" brushRef="#br0" timeOffset="49327.9323">10098 10947,'0'0,"0"0,0 0,0 0,0 0,0 0,0 0,0 0,0 0,0 0,0 0,0 0,0 0,0 0,0 0,0 0,0 0,0 0,0 0,0 0,0 0,0 0,0 0,0 0,0 0,0 0,0 0,0 0,0 0,0 0,0 0,0 0,0 0,0 0,0-10,0 10,0 0,0 0,0 0,0 0,0 0,0 0,0 0,-10-13,10 13,0 0,0 0,0 0,0 0,0 0,0 0,-15-19,15 19,0 0,0 0,0 0,0 0,0 0,-17-24,17 24,0 0,0 0,0 0,0 0,-23-23,23 23,0 0,0 0,-24-18,24 18,0 0,0 0,-24-16,24 16,0 0,-22-9,22 9,-19 0,7-10,3 10,9 0,0 0,0 16,10-1,3 3,9 4,-1 1,0 0,3 3,0 1,-6 2,-2 2,-1 3,-5 0,-11-1,1-1,0-2,0-2,-15-1,0-4,-4-3,-6-6,-6-5,-3-9,-3 0,0 0,2 0,4-13,2 0,5 1,9 3,6 1,9-3,0-4,22-1,0-5</inkml:trace>
  <inkml:trace contextRef="#ctx0" brushRef="#br0" timeOffset="49821.9816">10090 10894,'0'0,"0"0,0 0,0 0,0 0,0 0,0 0,0 0,-42-62,42 62,0 0,0 0,0 0,0 0,0 0,0 0,0 0,0 0,0 0,0 0,0 0,0 0,0 0,0 0,0 0,0 0,0 0,0 0,0 0,0 0,0 0,0 0,0 0,0 0,0 0,0 0,0 0,0 0,0 0,0 0,0 0,0 0,0 0,0 0,0 0,0 0,0 0,0 0,0 0,0 0,0 0,0 0,0 0,13 17,-13-17,0 0,0 0,0 0,0 0,0 0,0 0,12 13,-12-13,0 0,0 0,0 0,0 0,0 0,18 17,-18-17,0 0,0 0,0 0,0 0,27 19,-27-19,0 0,0 0,0 0,38 20,-38-20,0 0,0 0,41 17,-41-17,0 0,48 19,-48-19,46 13,-5-1,-7-2,-5-11,-4 14,-3-13,0 13,-5-13,-6 11,-11-11,0 0,0 0,-16 0,0 0</inkml:trace>
  <inkml:trace contextRef="#ctx0" brushRef="#br0" timeOffset="50673.0668">10336 11368,'0'0,"0"0,0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0,-53-19,53 19,0 0,0 0,0 0,0 0,0 0,0 0,0 0,0 0,0 0,0 0,0 0,0 0,0 0,0 0,0 0,0 0,0 0,0 0,0 0,0 0,0 0,0 0,0 0,0 0,0 0,0 0,0 0,0 0,0 0,0 0,0 0,0 0,0 0,0 0,0 0,0 0,0 0,0 0,0 0,0 0,0 0,0 0,0 0,0 0,0 0,0 0,0 0,0 0,0 0,0 0,0 0,0 0,0 0,0 0,0 0,0 0,0 0,0 0,0 0,0 0,0 0,-9 0,9 0,0 0,0 0,0 0,0 0,0 0,0 0,0 0,0 0,0 0,0 0,0 0,0 0,0 0,0 0,0 0,0 0,0 0,0 0,0 0,0 0,0 0,0 0,0 0,0 0,0 12,0-12,0 0,0 0,0 0,0 0,0 0,0 0,0 0,0 0,0 0,0 0,0 0,0 0,0 0,0 0,0 0,0 0,0 0,0 0,0 0,0 0,0 0,-2 11,2-11,0 0,0 0,0 0,0 0,0 0,0 0,0 0,0 0,-6 13,6-13,0 0,0 0,0 0,0 0,0 0,0 0,0 0,0 0,0 0,0 0,0 0,0 0,0 0,0 0,0 0,0 11,0-11,0 0,0 0,0 0,0 0,0 0,9 10,-9-10,0 0,0 0,0 0,0 0,8 20,-8-20,0 0,0 0,0 0,16 29,-16-29,0 0,0 0,19 33,-19-33,0 0,21 33,-21-33,28 37,1-2,1-3,-2 0,-7-6,-1 1,-4-4,-2-2,-3-1,-2-7,-9-13,0 11,0-11,0-12,-15 2</inkml:trace>
  <inkml:trace contextRef="#ctx0" brushRef="#br0" timeOffset="52401.2395">10792 11637,'0'0,"0"0,0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0,-75-7,75 7,0 0,0 0,0 0,0 0,0 0,0 0,0 0,0 0,0 0,0 0,0 0,0 0,0 0,0 0,0 0,0 0,0 0,0 0,0 0,0 0,0 0,0 0,0 0,0 0,0 0,0 0,0 0,0 0,0 0,0 0,0 0,0 0,0 0,0 0,0 0,0 0,0 0,0 0,0 0,0 0,0 0,0 0,0 0,0 0,0 0,0 0,0 0,0 0,0 0,0 0,0 0,0 0,0 0,0 0,0 0,0 0,0 0,0 0,0 0,0 0,0 0,0 0,0 0,0 0,0 0,0 0,0 0,0 0,0 0,13 0,-13 0,0 0,0 0,0 0,0 0,0 0,0 0,0 0,0 0,0 0,0 0,0 0,0 0,0 0,0 0,0 0,0 0,0 0,0 0,14 0,-14 0,0 0,0 0,0 0,0 0,0 0,0 0,0 0,0 0,0 0,0 0,0 0,0 0,0 0,0 0,0 0,0 0,0 0,24 0,-24 0,0 0,0 0,0 0,0 0,0 0,0 0,0 0,0 0,0 0,0 0,0 0,0 0,0 0,27-1,-27 1,0 0,0 0,0 0,0 0,0 0,0 0,0 0,0 0,0 0,0 0,0 0,0 0,0 0,0 0,0 0,28 0,-28 0,0 0,0 0,0 0,0 0,0 0,0 0,0 0,0 0,0 0,0 0,0 0,0 0,0 0,0 0,25 10,-25-10,0 0,0 0,0 0,0 0,0 0,0 0,0 0,0 0,0 0,0 0,0 0,0 0,0 0,19 1,-19-1,0 0,0 0,0 0,0 0,0 0,0 0,0 0,0 0,0 0,0 0,0 0,0 0,15 11,-15-11,0 0,0 0,0 0,0 0,0 0,0 0,0 0,0 0,0 0,0 0,12 0,-12 0,0 0,0 0,0 0,0 0,0 0,0 0,0 0,0 0,0 0,0 0,8 16,-8-16,0 0,0 0,0 0,0 0,0 0,0 0,0 0,0 0,0 0,0 8,0-8,0 0,0 0,0 0,0 0,0 0,0 0,0 0,0 0,10 12,-10-12,0 0,0 0,0 0,0 0,0 0,0 0,0 0,0 13,0-13,0 0,0 0,0 0,0 0,0 0,0 0,-16 16,16-16,0 0,0 0,0 0,0 0,0 0,-21 17,21-17,0 0,0 0,0 0,0 0,-31 17,31-17,0 0,0 0,0 0,-37 15,37-15,0 0,0 0,-40 14,40-14,0 0,-41 12,41-12,-36 10,7-1,11-10,9 18,8-2,15 4,7 5,7 0,1-4,3-1,-1 1,-2 1,-1 3,-1 0,-1 1,-4-4,-5 0,-3-1,-14-2,8-3,-8 1,-17-1,-2-2,-7-1,-6-4,-6-8,-4 13,-5-13,0 11,0-9,5 9,9-11,4 9,11-9,6 0,12 0,0 0,0 0,13 0,3-13,5 13,0-10,3 0</inkml:trace>
  <inkml:trace contextRef="#ctx0" brushRef="#br0" timeOffset="53115.311">11196 11876,'0'0,"0"0,0 0,0 0,0 0,0 0,0 0,0 0,0 0,0 0,0 0,0 0,0 0,0 0,0 0,0 0,0 0,0 0,0 0,0 0,0 0,0 0,0 0,0 0,0 0,0 0,0 0,0 0,0 0,0 0,0 0,0 0,0 0,0 0,0 0,0 0,0 0,0 0,0 0,0 0,0 0,0 0,0 0,0 0,0 0,0 0,0 0,0 0,0 0,0 0,0 0,-14 0,14 0,0 0,0 0,0 0,0 0,0 0,-13 10,13-10,0 0,0 0,0 0,0 0,-19 0,19 0,0 0,0 0,-23 21,23-21,0 0,0 0,-25 19,25-19,0 0,-29 31,29-31,-28 39,0 9,2 4,5 1,6 1,15-2,1-2,6-5,17-10,10-6,9-8,4-13,3-8,-5-16,-2-3,-4-7,-7-5,-3-1,-3-5,-5-5,-6 1,-6-1,-9 1,1 3,-16 4,-1 0,-12 4,-6 4,-6 7,-1 3,4 1,4 4,6 2,9 9,8-9,10 9,-1 8,16 0,2 4,6-1</inkml:trace>
  <inkml:trace contextRef="#ctx0" brushRef="#br0" timeOffset="55430.5425">9530 11211,'0'0,"0"0,0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 87,31-87,0 0,0 0,0 0,0 0,0 0,0 0,0 0,0 0,0 0,0 0,0 0,0 0,0 0,0 0,0 0,0 0,13 6,-13-6,0 0,0 0,0 0,0 0,0 0,0 0,0 0,0 0,0 0,0 0,0 0,0 0,0 0,0 0,0 0,0 0,0 0,0 0,0 0,0 0,0 0,0 0,0 0,0 0,0 0,0 0,0 0,0 0,0 0,0 0,0 0,0 0,0 0,0 0,0 0,9 0,-9 0,0 0,0 0,0 0,0 0,0 0,0 0,0 0,0 0,0 0,0 0,0 0,0 0,0 0,0 0,0 0,0 0,0 0,0 0,0 0,0 0,0 0,0 0,0 0,0 0,0 0,11 0,-11 0,0 0,0 0,0 0,0 0,0 0,0 0,0 0,0 0,0 0,0 0,0 0,0 0,0 0,0 0,0 0,0 0,0 0,0 0,0 0,0 0,0 0,0 0,0 0,0 0,0 0,0 0,0 0,0 0,0 0,0 0,0 0,0 0,0 0,0 0,0 0,0 0,0 0,0 0,0 0,0 0,0 0,0 0,0 0,0 0,0 0,0 0,0 0,0 0,0 0,0 8,0-8,0 0,0 0,0 0,0 0,0 9,0-9,0 0,0 0,0 0,-11 12,11-12,0 0,0 0,-10 20,10-20,0 0,-18 25,18-25,-23 30,-4 4,-2 0,0 4,-1-1,7-3,2-4,4-2,1-6,1 0,0 1,-2 0,1 4,2 2,6-2,8-6,0-9,0-12,16-12</inkml:trace>
  <inkml:trace contextRef="#ctx0" brushRef="#br0" timeOffset="56454.6449">8686 11909,'0'0,"0"0,0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0,-45 52,45-52,0 0,0 0,0 0,0 0,0 0,0 0,0 0,0 0,0 0,0 0,0 0,0 0,0 0,0 0,0 0,0 0,0 0,0 0,-12 0,12 0,0 0,0 0,0 0,0 0,0 0,0 0,0 0,0 0,0 0,0 0,0 0,0 0,0 0,0 0,0 0,0 0,0 0,0 0,0 0,0 0,0 0,0 0,0 0,0 0,0 0,0 0,0 0,0 0,0 0,0 0,0 0,0 0,0 0,0 0,0 0,-8 0,8 0,0 0,0 0,0 0,0 0,0 0,0 0,0 0,0 0,0 0,0 0,0 0,0 0,0 0,0 0,0 0,-1 8,1-8,0 0,0 0,0 0,0 0,0 0,0 0,0 0,0 0,0 0,0 0,0 0,0 0,0 0,0 0,0 0,0 0,0 0,0 0,0 0,0 0,0 0,0 0,0 0,0 0,0 0,0 0,0 0,0 0,0 0,0 0,0 0,0 0,0 0,0 0,0 0,0 0,0 0,0 0,0 0,0 0,0 0,0 0,0 0,0 0,0 0,0 0,0 0,0 0,0 0,0 0,0 0,0 0,0 0,0 0,0 0,0 0,0 0,0 0,0 0,0 0,0 0,0 0,0 0,0 0,0 0,0 0,0 0,0 0,10-8,-10 8,21-8,-21 8,0 0,0 0,0 0,0 0,0 0,0 0,0 0,0 0,25-11,-25 11,0 0,0 0,0 0,0 0,0 0,0 0,0 0,29-10,-29 10,0 0,0 0,0 0,0 0,0 0,0 0,32-11,-32 11,0 0,0 0,0 0,0 0,0 0,31-11,-31 11,0 0,0 0,0 0,0 0,30-9,-30 9,0 0,0 0,0 0,29 1,-29-1,0 0,0 0,25-9,-25 9,0 0,22-2,-22 2,15 19,-16 3,1 7,0 6,-14 5,-1-3,-7 2,0-2,0-2,-2 1,-1-3,-2 0,-4-2,3-4,-3-4,4-5,1-12,-1-6,3 1,1-21,9 1,4-5,3-4,7 0,0 2,1 4,-1 4,18 8,-8-1,-1 11,2-10,0 10,4 0,4 15,3 1,3 5,2-1,-2-3,-1 2,-3-6,-4-2,-1-11,-4 0,1 0,2-16,1 2,-1-2</inkml:trace>
  <inkml:trace contextRef="#ctx0" brushRef="#br0" timeOffset="56960.6955">9005 11971,'0'0,"0"0,0 0,0 0,0 0,0 0,0 0,0 0,0 0,0 0,0 0,0 8,0-8,0 0,0 0,0 0,0 0,0 0,0 0,0 0,-10 9,10-9,0 0,0 0,0 0,0 0,0 0,0 0,-11 10,11-10,0 0,0 0,0 0,0 0,0 0,-17 16,17-16,0 0,0 0,0 0,0 0,-19 19,19-19,0 0,0 0,0 0,-22 20,22-20,0 0,0 0,-22 23,22-23,0 0,-20 24,20-24,-18 21,9-5,9-6,0 3,15 2,8 1,9 3,4-2,1-4,0-1,-7-12,-8 12,-3-12,-7 9,-3-9,-9 0,0 0,8 0,-8 0,0-14,0-7,0-9</inkml:trace>
  <inkml:trace contextRef="#ctx0" brushRef="#br0" timeOffset="57288.7283">9193 12022,'0'0,"0"0,0 0,0 0,0 0,0 0,0 0,0 0,0 0,0 0,0 0,0 0,0 0,0 0,0 0,0 0,0 0,0 0,0 0,0 0,0 0,0 0,0 0,0 0,0 0,0 0,0 0,0 0,0 0,0 0,0 0,0 0,0 0,0 0,0 0,-9 17,9-17,0 0,0 0,0 0,0 0,0 20,0-20,0 0,0 0,0 0,-15 29,15-29,0 0,0 0,-13 37,13-37,0 0,-12 40,12-40,-14 44,0 1,-1 2,2-1,2-2,9-5,-6-10,8-9,0-9,0-11,11 0,-11-19,0-1</inkml:trace>
  <inkml:trace contextRef="#ctx0" brushRef="#br0" timeOffset="60279.0273">6025 8570,'0'0,"0"0,0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0,60 2,-60-2,0 0,0 0,0 0,0 0,0 0,0 0,0 0,0 0,-11 15,11-15,0 0,0 0,0 0,0 0,0 0,0 0,0 0,-11 9,11-9,0 0,0 0,0 0,0 0,0 0,0 0,-12 12,12-12,0 0,0 0,0 0,0 0,0 0,-11 12,11-12,0 0,0 0,0 0,0 0,-12 13,12-13,0 0,0 0,0 0,-14 18,14-18,0 0,0 0,-17 25,17-25,0 0,-21 31,21-31,-25 40,-8 7,-4 4,-4 5,1 1,5-5,3-4,5-9,2-7,3-7,5-7,7-10,10-8</inkml:trace>
  <inkml:trace contextRef="#ctx0" brushRef="#br0" timeOffset="61654.1648">4817 9320,'0'0,"0"0,0 0,0 0,0 0,0 0,0 0,0 0,0 0,0 0,0 0,0 0,0 0,0 0,0 0,0 0,0 0,0 0,0 0,0 0,0 0,0 0,0 0,0 0,0 0,0 0,0 0,0 0,0 0,0 0,0 0,0 0,0 0,0 0,0 0,0 0,0 0,0 0,0 0,0 0,0 0,0 0,0 0,0 0,0 0,0 0,0 0,0 0,0 0,0 0,0 0,0 0,0 0,0 0,0 0,0 0,0 0,0 0,0 0,0 0,0 0,0 0,0 0,0 0,0 0,0 0,0 0,0 0,0 0,0 0,-17-94,17 94,0 0,0 0,0 0,0 0,0 0,0 0,0 0,0 0,0 0,0 0,0 0,0 0,0 0,-13-15,13 15,0 0,0 0,0 0,0 0,0-11,0 11,0 0,0 0,0 0,-20-17,20 17,0 0,0 0,-12-18,12 18,0 0,-10-18,10 18,-8-14,9 0,-9 3,8 11,0-9,0 9,0 0,0 0,0 0,0 12,0 3,9 9,-10 12,11 5,-10 8,-1 7,-11 5,2 2,-3-4,0-8,12-9,-13-10,13-9,1-7,0-16,0-8,11-17,3-6,8-10</inkml:trace>
  <inkml:trace contextRef="#ctx0" brushRef="#br0" timeOffset="62449.2443">5071 9307,'0'0,"0"0,0 0,0 0,0 0,0 0,0 0,0 0,0 0,0 0,0 0,0 0,0 0,0 0,0 0,0 0,0 0,0 0,0 0,0 0,0 0,0 0,0 0,0 0,0 0,0 0,0 0,0 0,0 0,0 0,0 0,0 0,0 0,0 0,0 0,0 0,0 0,0 0,0 0,0 0,0 0,0 0,0 0,0 0,0 0,0 0,0 0,0 0,0 0,0 0,0 0,0 0,0 0,0 0,0 0,0 0,14-80,-14 80,0 0,0 0,0 0,0 0,0 0,0 0,-38 0,38 0,0 0,0 0,0 0,-41 0,41 0,0 0,0 0,0 0,0 0,-38 0,38 0,0 0,0 0,0 0,-32 16,32-16,0 0,0 0,-26 12,26-12,0 0,-20 15,20-15,-10 23,9 6,9 7,12 1,9-2,8-3,1-4,-1-4,-5 0,-5 1,-7 0,-4 2,-3 3,-16-1,3-3,-2 0,-12-1,-8-2,-6 0,-6-2,-2-2,2-3,3-3,5-13,6 10,7-10,5-13,10-7,-2-12,15-14,4-6,10-1,1 3,1 0,1 0,-5 6,1 4,-4 7,-3 4,-4 0,-7 2,-10 0,1 1,-13 3,-9 2,-1 7,-4 5,2 10,0-1,0 1,4-2,4 1,7 0</inkml:trace>
  <inkml:trace contextRef="#ctx0" brushRef="#br0" timeOffset="63893.3887">4554 9850,'0'0,"0"0,0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 58,-24-58,0 0,0 0,0 0,-30 28,30-28,0 0,0 0,-39 36,39-36,0 0,-45 43,45-43,-47 48,-6 6,0 8,2 5,2-3,5 1,4-6,3-3,6-2,3-2,3-7,5-1,2-4,-3-7,-4-4,0-8</inkml:trace>
  <inkml:trace contextRef="#ctx0" brushRef="#br0" timeOffset="64507.4501">3107 10639,'0'0,"0"0,0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53,-14-53,0 0,0 0,0 41,0-41,0 0,-14 46,14-46,-8 54,-7 2,4 4,1 6,-3-1,12 1,-15-5,16-7,-14-6,12-9,2-9,0-6,-1-9,1-15,17 0,-5-23</inkml:trace>
  <inkml:trace contextRef="#ctx0" brushRef="#br0" timeOffset="65252.5246">3475 10996,'0'0,"0"0,0 0,0 0,0 0,0 0,0 0,0 0,0 0,0 0,0 0,0 0,0 0,0 0,0 0,0 0,0 0,0 0,0 0,0 0,0 0,0 0,0 0,0 0,0 0,0 0,0 0,0 0,-20-47,-6 47,26 0,0 0,0 0,0 0,0 0,-25-10,25 10,0 0,0 0,0 0,-29 0,29 0,0 0,0 0,-28-9,28 9,0 0,-31 0,31 0,-30 0,3 0,2 1,8 9,3-4,5 3,9 2,-1 7,13 5,9 4,6 2,4-7,2-1,2-5,-4 2,0 3,-3 2,-4 6,-4 3,-4 3,-6-1,-3-2,-7-4,7-2,-7-2,0-1,-10 0,10-2,-15-2,15-2,-16-2,7-3,-1-2,-5-10,-10 0,-1 0,-5 1,-3-17,2 3,2 2,4-4,4 1,10-4,12-7,0-4,26-5</inkml:trace>
  <inkml:trace contextRef="#ctx0" brushRef="#br0" timeOffset="65877.5871">3503 10891,'0'0,"0"0,0 0,0 0,0 0,0 0,0 0,0 0,0 0,0 0,0 0,0 0,0 0,0 0,0 0,0 0,0 0,0 0,0 0,0 0,0 0,0 0,0 0,0 0,0 0,0 0,0 0,0 0,0 0,0 0,0 0,0 0,0 0,0 0,0 0,0 0,0 0,21 14,-21-14,0 0,0 0,0 0,0 0,0 0,0 0,0 0,0 0,0 0,0 0,0 0,0 0,0 0,0 0,0 0,0 0,0 0,0 0,0 0,0 0,0 0,0 0,0 0,0 0,0 0,-12 7,12-7,0 0,0 0,0 0,0 0,0 0,0 0,0 0,0 0,0 0,0 0,0 0,0 0,0 0,0 0,0 0,0 0,0 0,0 0,0 0,0 0,0 0,0 0,0 0,0 0,0 0,0 0,0 0,0 0,0 0,0 0,0 0,0 0,0 0,0 0,0 0,0 0,0 0,0 0,0 0,0 0,0 0,0 0,0 0,0 0,0 0,0 0,0 0,0 0,0 12,0-12,0 0,0 0,0 0,0 0,0 0,0 0,0 0,0 0,0 0,0 0,0 0,0 0,0 0,0 0,0 0,0 0,0 0,0 0,0 0,0 0,0 0,0 0,0 0,0 0,0 0,0 0,0 0,0 0,9 9,-9-9,0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9,-9-9,0 0,0 0,0 0,0 0,0 0,9 0,-9 0,0 0,0 0,0 0,0 0,15 16,-15-16,0 0,0 0,0 0,22 17,-22-17,0 0,0 0,29 16,-29-16,0 0,36 17,-36-17,40 17,1 0,3-3,1-1,2 2,-5-3,-5-1,-7-3,-8-8,-10 11,-12-11,0 0</inkml:trace>
  <inkml:trace contextRef="#ctx0" brushRef="#br0" timeOffset="68019.8013">2911 11685,'0'0,"0"0,0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0,46 32,-46-32,0 0,0 0,0 0,0 0,0 0,0 0,0 0,0 0,0 0,0 0,0 0,0 0,0 0,0 0,0 0,0 0,0 0,0 0,0 0,0 0,0 0,0 0,0 0,0 0,0 0,0 0,0 0,0 0,0 0,0 0,0 0,0 0,0 0,0 0,0 0,0 0,0 0,0 0,0 0,0 0,0 0,0 0,0 0,0 0,0 0,0 0,0 0,0 0,0 0,0 0,0 0,0 0,0 0,0 0,0 0,0 0,0 0,0 0,0 0,0 0,0 0,0 0,0 0,0 0,0 0,0 0,0 0,0 0,0 0,0 0,0 0,0 0,0 0,-10 15,10-15,0 0,0 0,0 0,0 0,-13 17,13-17,0 0,0 0,0 0,-15 30,15-30,0 0,0 0,-20 42,20-42,0 0,-25 48,25-48,-23 56,-7 11,0 3,-3 5,-1 0,4-3,1-6,6-10,4-9,6-11,4-14,9-11,0-11,0 0,1-17</inkml:trace>
  <inkml:trace contextRef="#ctx0" brushRef="#br0" timeOffset="68666.866">1854 12737,'0'0,"0"0,0 0,0 0,0 0,0 0,0 0,0 0,0 0,0 0,0 0,0 0,0 0,0 0,0 0,0 0,0 0,0 0,0 0,0 0,0 0,0 0,0 0,0 0,0 0,0 0,0 0,0 0,0 0,0 0,0 0,0 0,0 0,0 0,0 0,0 0,0 0,0 0,0 0,0 0,0 0,0 0,0 0,0 0,0 0,0 0,38-91,-38 91,0 0,0 0,0 0,0 0,0 0,0 0,0 0,0 0,0 0,0 0,0 0,0 0,0 0,0 0,0 0,0 0,0 0,0 0,0 0,16-28,-16 28,0 0,0 0,0 0,0 0,0 0,11-20,-11 20,0 0,0 0,0 0,0 0,0 0,0 0,0 0,0 0,0 0,0 0,0 0,0 0,0 0,0 0,0 0,0 0,0 0,9-7,-9 7,0 0,0 0,0 0,0 0,0 0,0 0,0 0,0 0,0 0,0 0,0 0,0 0,0 0,0 0,0 0,0 0,3-1,-3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13,0-13,0 20,0-20,0 0,0 0,0 0,0 0,0 0,-11 35,11-35,0 0,0 0,0 0,0 0,-2 48,2-48,0 0,0 0,0 0,-10 54,10-54,0 0,0 0,-2 56,2-56,0 0,-11 58,11-58,-1 56,-13-3,14-53,-1 47,-7-8,7-12,1-12,8-15,5 0,5-21,6-11,2-10,1-3</inkml:trace>
  <inkml:trace contextRef="#ctx0" brushRef="#br0" timeOffset="69477.947">2233 12671,'0'0,"0"0,0 0,0 0,0 0,0 0,0 0,0 0,0 0,0 0,0 0,0 0,0 0,0 0,0 0,0 0,0 0,0 0,0 0,0 0,0 0,0 0,0 0,0 0,0 0,0 0,0 0,0 0,0 0,0 0,0 0,0 0,0 0,0 0,0 0,0 0,0 0,0 0,0 0,0 0,0 0,0 0,0 0,0 0,0 0,0 0,0 0,0 0,0 0,0 0,0 0,0 0,0 0,0 0,0 0,0 0,0 0,0 0,0 0,0 0,0 0,0 0,0 0,0 0,0 0,0 0,0 0,0 0,0 0,0 0,0 0,0 0,0 0,0 0,0 0,0 0,0 0,0 0,0 0,0 0,12 0,-12 0,0 0,0 0,0 0,0 0,0 0,0 0,17 0,-17 0,0 0,0 0,0 0,0 0,0 0,25 11,-25-11,0 0,0 0,0 0,0 0,35-2,-35 2,0 0,0 0,0 0,34 9,-34-9,0 0,0 0,31 0,-31 0,0 0,29 8,-29-8,22 0,-4 0,-4 0,-4 0,-10 8,0-8,0 0,-16 19,-5-4,-5 4,-7 2,0-3,2 2,5-3,6-3,8-5,12-9,0 0,0 10,10-10,6 11,5-11,1 11,4-13,-1 2,5 13,4-13,-7 7,1-7,-5 18,-6-5,-4 2,-5-3,-9 2,1 0,0 3,-18 3,1 2,-5-1,1 1,0-2,3-2,-1 2,3-4,1-1,-2-1,2 0,-4-4,-2-2,-3-8,1 0,1 10,3-10,6 0,13 0,1-10,19-4</inkml:trace>
  <inkml:trace contextRef="#ctx0" brushRef="#br0" timeOffset="70427.0419">3634 11704,'0'0,"0"0,0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0,-18-21,18 21,0 0,0 0,0 0,0 0,0 0,0 0,0 0,0 0,0 0,0 0,0 0,0 0,0 0,0 0,0 0,0 0,0 0,0 0,0 0,0 0,0 0,0 0,0 0,0 0,0 0,0 0,0 0,0 0,0 0,0 0,0 0,0 0,0 0,0 0,0 0,0 0,0 0,0 0,0 0,0 0,0 0,0 0,0 0,12 22,-12-22,0 0,0 0,0 0,0 0,11 24,-11-24,0 0,0 0,0 0,19 37,-19-37,0 0,0 0,25 43,-25-43,0 0,27 46,-27-46,30 57,4 2,-34-59,33 63,0-3,0 5,-2-7,-2 0,-2-4,-5-3,1-6,-4-6,-3-6,-2-7,-3-2,-1-5,0-3,-11-1,15-4,-14-3,0-8</inkml:trace>
  <inkml:trace contextRef="#ctx0" brushRef="#br0" timeOffset="71098.1091">4333 12789,'0'0,"0"0,0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0,7-20,-7 20,0 0,0 0,0 0,0 0,0 0,-13 14,13-14,0 0,0 0,0 0,0 0,0 21,0-21,0 0,0 0,0 0,-13 30,13-30,0 0,0 0,-1 43,1-43,0 0,-13 51,13-51,-2 61,-14 6,16-67,-10 69,-2 2,11-5,-13-6,13-10,0-11,-8-11,9-13,0-15,0 0,14-29,-3-3</inkml:trace>
  <inkml:trace contextRef="#ctx0" brushRef="#br0" timeOffset="71911.1904">4563 12929,'0'0,"0"0,0 0,0 0,0 0,0 0,0 0,0 0,0 0,0 0,0 0,0 0,0 0,0 0,0 0,0 0,0 0,0 0,0 0,0 0,0 0,0 0,0 0,0 0,0 0,0 0,0 0,0 0,0 0,0 0,0 0,0 0,0 0,0 0,0 0,0 0,0 0,0 0,0 0,0 0,0 0,0 0,0 0,0 0,0 0,0 0,0 0,0 0,0 0,0 0,0 0,0 0,0 0,0 0,0 0,122-83,-122 83,0 0,0 0,0 0,0 0,0 0,0 0,0 0,0 0,0 0,-12 0,12 0,0 0,0 0,0 0,-10 10,10-10,0 0,0 0,0 0,0 0,0 0,0 0,0 0,-17 10,17-10,0 0,0 0,0 0,0 0,0 0,0 0,-20 19,20-19,0 0,0 0,0 0,0 0,0 0,-23 30,23-30,0 0,0 0,0 0,0 0,-21 37,21-37,0 0,0 0,0 0,-21 43,21-43,0 0,0 0,-17 48,17-48,0 0,-17 48,17-48,-14 51,3 0,11-51,-2 52,0-1,1 0,9-5,8-3,5-4,4-7,3 0,3-7,0-5,-1-7,0-13,2 0,-1-9,0-6,-2-6,-4-3,-1-2,-2 0,-3 0,-2-5,-16 2,9 1,-9 6,-12 4,0 3,-1-1,-4 3,-5 3,-1 1,-4 9,-1-9,2 9,-2 0,-3 18,2-3,1 10,3 1,7-2,1-2,16-2,-11-6,11-3,-1-3,1-8,0 10,0-10,0 14,-10-6,0 2</inkml:trace>
  <inkml:trace contextRef="#ctx0" brushRef="#br0" timeOffset="80526.0518">6915 7558,'0'0,"0"0,0 0,0 0,0 0,0 0,0 0,0 0,0 0,0 0,0 0,0 0,0 0,0 0,0 0,161 31,-161-31,0 0,17 0,-17 0,40 25,6-7,7 4,7 1,3-1,7-1,9 1,3-5,13 1,8-5,6-14,11 10,3-10,0-17,3 2,2-7,0-1,6-7,0-2,0-7,-4-3,-16-4,-12 0,-12-4,-15-5,-6-4,-17-5,-15-1,-18-5,-18-3,-14-5,-19-2,-13-2,-16 0,-6 2,-13-1,-7 5,-12-1,-5 0,-11 3,-1 0,-6 1,-2 1,-4-4,0 4,0 0,1 3,2 0,-3 4,3 2,1 6,5 4,5 6,11 4,8 7,12 1,12 0,8-7</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7:53:44.890"/>
    </inkml:context>
    <inkml:brush xml:id="br0">
      <inkml:brushProperty name="width" value="0.05292" units="cm"/>
      <inkml:brushProperty name="height" value="0.05292" units="cm"/>
      <inkml:brushProperty name="color" value="#FF0000"/>
    </inkml:brush>
  </inkml:definitions>
  <inkml:trace contextRef="#ctx0" brushRef="#br0">12690 9129,'0'0,"0"0,0 0,0 0,0 0,0 0,0 0,0 0,0 0,0 0,220 45,-148-22,4-2,10 1,6 1,7 0,8-3,-2 0,2-2,4 2,3-1,6 3,0 2,-3-3,-5-1,-7-3,-6-7,2-13,-1 2,4 0,3-1,-1 1,3-12,-6 2,-3 0,-8-4,-6-2,-5-3,-7-3,0-5,-2-9,-1-9,-1-5,-6-4,-9-3,-13-4,-10-1,-6-3,-12-3,-14-4,0-2,0-2,-21-2,-6-1,-12 0,-8 2,-7 3,-8 5,-7 5,-7-1,-4 3,-8 1,-1 3,-5 0,-5-3,5 5,-6 0,0 3,-1 0,-9 1,-4 0,-8 4,-6 1,-5 3,-2 2,0 2,0 3,0 3,1-2,2 1,0-1,2-1,-3-1,3-3,0 2,-1-3,-1 0,2 1,-1 1,-6 0,7 1,-2 1,1 0,5 2,-6-1,4 2,-2 0,-7 2,2-1,0 2,-1 1,1 2,1-1,2 5,0-3,0 1,3-2,0 1,1 0,2-3,3 0,1 0,3-1,1-2,3-3,-3 2,0-3,1 2,-2-2,2 1,-3 0,-1 0,3 0,4 3,3-2,-1 3,2-3,0-1,-1 0,2-2,-3 4,1-1,0 0,-3-2,5 0,2 2,4-1,0 2,3-1,-4 1,-1 2,3 2,-2 0,7 6,-3 0,7 2,-5 5,-2 1,-4 7,1-2,3 5,3 1,4 8,6-9,5 10,6-2,4 0,2-8,2 9,3 0,0 10,2 1,4 5,2 4,3 4,6 4,1 1,2 2,0 2,0 0,2 1,7 3,4 0,5 1,4 1,8 2,3-3,9 3,-8-1,10-3,-1 3,2 2,-1-1,10 6,1-3,2 6,2-1,4 0,4 3,-2-5,8 4,1-4,2 2,4-3,1 2,5 1,0-5,4 2,2-3,3-3,1 4,2-8,1 8,1-5,1 0,5 5,-1-5,4 4,5-1,1-5,2-2,5-1,-3-6,0 0,2-3,0 2,2-3,8-1,1-2,3-2,1-2,2-3,2-1,0-2,0 3,-1-3,1 3,-2 0,0-1,0 3,0 1,3 1,-3 1,8 3,1-2,1 1,2 0,1-2,-3 2,4-4,0 6,2-3,3 2,4 1,2 0,-2 1,1-2,-6 3,3 0,5 3,-1 0,4 3,3 3,-2-1,-1 0,3 3,-1-1,-1 1,2 4,-6 0,-1 4,-1 2,0 6,2 5,-1 1,-2 3,-5 2,-3-2,-6 1,-7-3,-3-5,-3 1,0-5,1 2,0-3,1 0,3 0,-1-3,3-1,1-2,0 0,2-5,7 2,-2-4,5-1,-1-1,-5 2,-4-1,3 2,1-1</inkml:trace>
  <inkml:trace contextRef="#ctx0" brushRef="#br0" timeOffset="28572.857">18898 819,'0'0,"0"0,0 0,0 0,0 0,0 0,0 0,0 0,0 0,0 0,0 0,0 0,0 0,0 0,0 0,0 0,0 0,0 0,0 0,0 0,0 0,0 0,0 0,0 0,0 0,0 0,0 0,0 0,0 0,0 0,0 0,0 0,0 0,0 0,0 0,0 0,0 0,0 0,0 0,0 0,0 0,0 0,0 0,0 0,0 0,0 0,0 0,0 0,0 0,0 0,0 0,0 0,0 0,0 0,0 0,0 0,-140-34,140 34,0 0,0 0,-20-11,20 11,0 0,-21-9,21 9,-21-12,3 1,-2 2,2 0,-81-46,99 55,1-9,-9 9,8 0,2-9,-10 9,8 0,0 0,0 0,0 0,0 0,-11 0,11 0,-1 8,-1 3,0 2,-1 3,0 4,-1 3,0 2,9 17,-13 8,15 5,-8 3,-4-17,14-1,-14 2,10 0,-9 2,11 1,-12 0,11 2,-10 0,9 2,-9 1,11-1,-11-2,8-2,-7-1,0-6,-1-2,2-3,8-6,-8-3,1-5,0-3,1-1,-1-7,1-8,-1 10,1-10,0 0,0 0,-9-16</inkml:trace>
  <inkml:trace contextRef="#ctx0" brushRef="#br0" timeOffset="31094.1091">19669 816,'0'0,"0"0,0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0,-2-58,2 58,0 0,0 0,0 0,0 0,0 0,0 0,0 0,0 0,0 0,0 0,0 0,0 0,0 0,9 0,-9 0,0 0,0 0,0 0,0 0,0 0,0 0,0 0,0 0,0 0,0 0,0 0,0 0,0 0,0 0,0 0,5-14,-5 14,0 0,0 0,0 0,0 0,0 0,0 0,0 0,0 0,0 0,0 0,0 0,0 0,0 0,0 0,11-29,-11 29,0 0,0 0,0 0,0 0,0 0,0 0,0 0,0 0,0 0,0 0,0 0,0 0,0 0,0 0,0 0,0 0,0 0,0 0,0 0,0 0,0 0,0 0,0 0,0 0,0 0,0 0,0 0,1-13,-1 13,0 0,0 0,0 0,0 0,0 0,0 0,0 0,0 0,0 0,0 0,0 0,0 0,0 0,0 0,0 0,0 0,0 0,0 0,0 0,0 0,0 0,0 0,2-11,-2 11,0 0,0 0,0 0,0 0,0 0,0 0,0 0,0 0,0 0,0 0,0 0,0 0,0 0,0 0,0 0,0 0,0 0,0 0,0 0,-8-13,8 13,0 0,0 0,0 0,0 0,0 0,0 0,0 0,0 0,0 0,0 0,0 0,0 0,0 0,0 0,0 0,-8-11,8 11,0 0,0 0,0 0,0 0,0 0,0 0,0 0,0 0,0 0,0 0,0 0,-8-11,8 11,0 0,0 0,0 0,0 0,0 0,0 0,0 0,-13-15,13 15,0 0,-12-7,12 7,-10-8,-6 8,4-9,-5 9,-1 0,-2 0,0 0,-1 12,1-12,-3 17,1-6,0 0,-1 2,1 1,0 1,1-1,1 4,4-1,0 2,1 0,0 3,-5 11,2 2,14 2,-13-1,14-11,-1-1,2-2,-1 2,1-5,9 1,0 0,0-3,3 0,2-1,3 0,-1 0,3-4,0 1,2-1,3-4,-1-8,0 12,6-12,-3 0,2 0,-1 0,3-14,-3 5,-1-3,-4-1,-2 0,2-3,-3 0,-3-2,-1 0,-1 1,-10-2,17 0,-17 1,13-2,-14 10,0 2,0-1,0 0,2-9,-1 0,0 0,0 0,0 2,0-2,2 2,-2 1,-1-1,1 3,0 0,-2 0,2 2,-1 3,-1 8,2-15,-2 15,1-9,-1 9,0 0,-7 0,7 0,0 0,-1 9,-1 0,0 3,1 1,-3 4,-7 9,7 7,0 5,-1 2,2-13,-1 1,0-1,1-1,1-1,-1 1,8 0,-7 1,-1 1,0 1,0 0,0 1,1 0,-2 1,1-3,0 3,2-1,-2-1,0 1,1-2,0 1,-1-3,2 0,-1-1,0 0,0-2,0-1,1 0,-2 0,2-2,-1 1,1 0,-1-1,1-3,0-1,1-3,-2 6,1-6,1-13,-1 11,1-11,0 0,0 0,0 0,0 0,0 0,0 0,-8 0,9-10</inkml:trace>
  <inkml:trace contextRef="#ctx0" brushRef="#br0" timeOffset="38501.8498">19724 2232,'0'0,"0"0,0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0,27-86,-27 86,0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0,0 0,0 0,0 0,0 0,0 0,0 0,0 0,0 0,0 0,10 0,-10 0,0 0,0 0,0 0,0 0,0 0,0 0,0 0,0 0,0 0,0 0,-1 11,1-11,0 9,0-9,0 0,0 0,0 0,0 0,0 0,0 0,0 0,0 0,9 11,-9-11,0 0,0 0,0 0,0 0,0 0,0 0,0 0,-1 15,1-15,0 0,0 0,0 0,0 0,0 0,0 0,19 14,-19-14,0 0,0 0,0 0,0 0,0 0,14 17,-14-17,0 0,0 0,0 0,0 0,22 17,-22-17,0 0,0 0,0 0,24 17,-24-17,0 0,0 0,22 21,-22-21,0 0,20 24,-20-24,16 28,2 2,-18-30,21 31,6 1,-1 3,4-2,3 3,5 3,-5 3,3 2,-3 2,2-1,2-1,-5 0,6 2,-6-1,3-1,-1-5,-3-2,-1 0,-2 0,-4-2,1 0,-2-3,0-2,-2-4,-5-6,-5-4,-11-4,14-14,-15 17,1-15,9 0,-9 0,0 0,0 0,0 0,-10 0,3-16</inkml:trace>
  <inkml:trace contextRef="#ctx0" brushRef="#br0" timeOffset="39918.9914">20832 3474,'0'0,"0"0,0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0,40 6,-40-6,0 0,0 0,0 0,0 0,0 0,13-14,-13 14,0 0,0 0,0 0,0 0,15-16,-15 16,0 0,0 0,0 0,20-18,-20 18,0 0,0 0,24-20,-24 20,0 0,29-17,-29 17,26-13,-3 5,-4 8,-1-1,1 1,0 21,8-2,-1 4,2 4,-2 1,-4 2,-2 2,-5 4,-4-1,-12 0,15 5,-16 2,1 4,-1 6,-11 1,-10-2,0-5,-2-4,0-6,4-3,-11-1,4 0,-9-2,-3-1,0-3,-2-2,-1-2,9-6,4-4,5-12,7 11,-4-10,5-12,1 1,4-6,12-3,-12-3,12-1,2-1,-3 1,10 0,6-3,1 0,0-1,1 4,0 3,-2 5,1 6,6 9,-1 0,5 0,-1 1,-3 10,2-2,-2 1,0 2,0 2,0 3,-2 5,2 4,0 1,1 2,-3 2,4-2,-2 0,-2 0,1 0,-2-4,-6-1,-3-6,0-4,-10-6,12-8,-12 0,15-23,-14-2,18-9</inkml:trace>
  <inkml:trace contextRef="#ctx0" brushRef="#br0" timeOffset="41235.123">21873 3489,'0'0,"0"0,0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0,-89 22,89-22,0 0,0 0,0 0,0 0,0 0,-11 9,11-9,0 0,0 0,0 0,0 0,-10 11,10-11,0 0,0 0,0 0,-10 9,10-9,0 0,0 0,-19 19,19-19,0 0,-18 21,18-21,-17 20,1 2,-1 4,2 3,2 5,0 4,0 3,-4 3,7-1,0-2,0 0,10 2,-10-2,9 0,0-1,0-2,15-4,-5 0,0-3,5-3,1-1,6-4,-1-1,3-1,0-1,3-2,1-3,4-3,3-4,-1-8,-2 11,-2-10,5-1,-2 0,2 0,0 0,-1-14,0 4,1-3,0-3,-3-2,-2-4,0 0,-2-3,-2-4,1-2,-5-1,-1 4,-3 1,-1-3,1-2,-2-2,-2-1,-4 2,1 1,-9 1,-1 0,11-2,-12 0,3 0,-14 0,3 3,0 4,-2-1,-3-1,-3 0,-3 2,-2 2,-4 1,-1 5,0-3,-1 1,-2 1,0 4,3 1,-7 2,5 2,0-1,1 0,0 3,6-1,2 9,1-14,0 5,0-4,3-4</inkml:trace>
  <inkml:trace contextRef="#ctx0" brushRef="#br0" timeOffset="42279.2274">21759 5013,'0'0,"0"0,0 0,0 0,0 0,0 0,0 0,0 0,0 0,0 0,0 0,0 0,0 0,0 0,0 0,0 0,0 0,0 0,0 0,0 0,0 0,0 0,0 0,82 103,-82-103,0 0,16 21,-16-21,45 54,-33-40,-1 4,2 0,11 14,1 1,-2 0,1-1,0 1,2 3,0 0,3 4,-5-1,4-1,-1 0,-3 1,4 1,0-3,-1 4,0-2,-1 1,-2-2,-1 2,2-3,-2-1,-2-4,-2-2,-2-1,-3-5,-2-5,-2-5,-2-2,-8-4,0-8,9 9,-9-9,0 0,0 0,0 0,0 0</inkml:trace>
  <inkml:trace contextRef="#ctx0" brushRef="#br0" timeOffset="43347.3343">22607 6516,'0'0,"0"0,0 0,0 0,0 0,0 0,0 0,0 0,0 0,0 0,0 0,0 0,0 0,0 0,0 0,0 0,0 0,0 0,0 0,0 0,0 0,0 0,0 0,150-9,-150 9,0 0,32-13,-32 13,34-10,0-2,-3 12,-4-8,1 8,-2 13,1 4,3 4,0 5,0 4,0-1,-5 4,-6 2,-5 6,-14 1,0 4,-9 3,-7 1,-7 6,-3 0,-6 2,-3-3,-4-1,-7-3,1-7,-4-4,1-5,3-10,1-3,-1-5,7-6,2-11,5 0,7-14,6-9,4-4,13 2,-7 0,9 2,15 1,0 1,0 3,7 5,4 5,5 8,4 0,6-2,-5 2,-3 0,0 11,-6 1,3 2,2 6,1 4,0 2,-5 1,-2 5,0-1,-8 1,-1-2,-1-3,-4-2,-1-7,-2-6,-10-1,14-11,-4 0,0-11,2-13,-1-7,-4-7</inkml:trace>
  <inkml:trace contextRef="#ctx0" brushRef="#br0" timeOffset="44519.4515">23405 6665,'0'0,"0"0,0 0,0 0,0 0,0 0,0 0,0 0,0 0,0 0,0 0,0 0,0 0,0 0,0 0,0 0,0 0,0 0,0 0,90-73,-90 73,0 0,0 0,36-10,-36 10,0 0,37-9,-37 9,41 0,-2 0,-1 0,-1-1,1 1,2 0,1 11,-2-10,-3 8,-10-9,-8 0,-9 0,-9 0,0 0,-17 0,-6 0,-11-2,-7 2,-6 0,-6 0,1 2,-1 7,9-9,5 12,7-12,5 13,1 1,5 8,0 4,2 5,3 0,4 1,0 0,11-1,-12 0,13-1,1-3,-11 1,10 0,0-3,0-2,-1-5,1-6,0-1,14 0,-1 0,5-1,5 0,2-11,2 15,2-14,2 15,0-7,0 1,4 3,1 4,1 5,1 7,0 7,-2 2,0 5,-5-2,1 3,-1 3,-6-1,-1 1,-4-1,-2 1,-6 3,-12 3,8-2,-8-3,-14-4,-3-1,-1-9,-7 2,-6-7,-6-4,-6-5,1-3,-4-5,0-2,-1 1,-2-8,-1 10</inkml:trace>
  <inkml:trace contextRef="#ctx0" brushRef="#br0" timeOffset="45135.513">22145 8098,'0'0,"0"0,0 0,0 0,0 0,0 0,0 0,0 0,0 0,0 0,0 0,0 0,0 0,0 0,0 0,0 0,0 0,0 0,0 0,0 0,0 0,0 0,0 0,-86 106,86-106,0 0,-20 20,20-20,-66 53,49-38,2-3,-1 4,-16 10,0 4,-1 2,-1-1,-1 1,-2 3,2 1,-1-1,0 2,0 1,-1 3,-2-1,-2 2,3-3,0-1,3-5,5-5,5-4,4-5,3-3,1-1,-4-3,-3-3,-3-9,-4 0</inkml:trace>
  <inkml:trace contextRef="#ctx0" brushRef="#br0" timeOffset="46392.6388">20254 9280,'0'0,"0"0,0 0,0 0,0 0,0 0,0 0,0 0,0 0,0 0,0 0,0 0,0 0,0 0,0 0,0 0,0 0,0 0,0 0,0 0,0 0,0 0,5 102,-5-102,0 0,0 0,0 0,-7 19,7-19,0 0,0 0,-19 48,19-48,0 0,-1 14,1-14,-8 15,7 1,-13 14,5 0,-3-1,0-2,2-6,9-5,-10-7,11-9,0 0,0 0,0 0,0 0,15-9,1-6,3-2,4-1,4-4,5-4,3-1,2 2,2 2,3 3,-3 3,-3 5,-1 12,-4 0,-3 0,-6 9,-2 6,-4 6,-4 5,0 3,-2 6,1 3,-2 2,-11 3,11 1,-11 1,0 4,1 2,-1 2,-16 5,4 3,-3-2,-5 2,-6 0,-10 1,-4 0,-3-1,-4-6,-4-3,-4-6,-2-8,-5-5,-1-8,2-7,4-4,9-14,4 8,9-5,9-16,4 0,9-6,6-5,10-5,1-3,25-3,3-3,7 3,9 3,4 8,1 8,-2 16,1-1,-3 15,2 4,-3 5,1 3,-6 3,-5 4,-8 4,-6 4,-2 2,-6 0,-2-7,-3-5,-11-5,14-10,-12-16,0 0,0-15,3-18</inkml:trace>
  <inkml:trace contextRef="#ctx0" brushRef="#br0" timeOffset="47077.7072">20937 9345,'0'0,"0"0,0 0,0 0,0 0,0 0,0 0,0 0,0 0,0 0,0 0,0 0,0 0,0 0,0 0,0 0,0 0,0 0,0 0,0 0,0 0,0 0,0 0,0 0,0 0,0 0,0 0,0 0,0 0,0 0,0 0,0 0,0 0,0 0,0 0,0 0,0 0,0 0,0 0,0 0,0 0,0 0,0 0,0 0,0 0,0 0,0 0,0 0,0 0,0 0,0 0,0 0,33 87,-33-87,0 0,0 0,0 0,7 15,-7-15,0 0,0 0,-2 20,2-20,0 0,-1 36,0 4,-1 3,2-43,-13 43,2 0,1-2,0 1,-2-4,3-3,8-6,-10-4,11-5,-1-3,18-1,-3-1,4-1,10-3,6 1,7-12,3 12,1-12,1-1,-2 1,-2-1,-4 1,-2 0,-9 0,-6 0,-8 0,-13 0,0-22,1 1,-23-4,2-3</inkml:trace>
  <inkml:trace contextRef="#ctx0" brushRef="#br0" timeOffset="47553.7549">21263 9542,'0'0,"0"0,0 0,0 0,0 0,0 0,0 0,0 0,0 0,0 0,25 118,-25-118,0 0,-9 48,9-48,-11 55,10 2,-18 9,8 3,-1 4,9 3,-14 1,14 0,-12-1,11-3,-8-4,9-1,-14 0,6 0,-1-5,2-7,9-12,-11-9,11-10,0-8,1-7,0-10,0 0,1-30,0-12,21-13</inkml:trace>
  <inkml:trace contextRef="#ctx0" brushRef="#br0" timeOffset="48348.8344">23214 8260,'0'0,"0"0,0 0,0 0,0 0,0 0,0 0,0 0,0 0,0 0,0 0,0 0,0 0,0 0,0 0,0 0,0 0,0 0,0 0,0 0,0 0,0 0,0 0,0 0,0 0,0 0,0 0,0 0,0 0,0 0,0 0,0 0,0 0,0 0,0 0,0 0,0 0,0 0,0 0,0 0,0 0,0 0,0 0,122 90,-122-90,30 28,0 3,-2 0,-1 3,-4 2,2 3,0 4,2 2,2 1,-2 4,2-1,0 1,-4-1,1 0,0 1,-3-1,0 0,-2 0,1 0,0-3,-3 1,4-3,-3-5,-4-2,-2-5,-1-7,-5-2,1-2,-2-7,-7-2,10-6,-10-6,0 0,0-10</inkml:trace>
  <inkml:trace contextRef="#ctx0" brushRef="#br0" timeOffset="49420.9416">23336 10036,'0'0,"0"0,0 0,0 0,0 0,0 0,0 0,0 0,0 0,0 0,0 0,0 0,0 0,0 0,0 0,0 0,0 0,0 0,0 0,171 74,-171-74,21 10,0 0,0-1,25 12,-1-2,3-2,-3 0,-4-1,-8-2,-7-1,-8-2,-6-11,-12 13,0-1,-9 4,-8 7,-10 4,-4 2,2-6,4-3,7-4,5-1,13 12,-1 5,16 8,4 6,5-6,3-1,4-1,-2 4,2-1,-3 3,0-3,-5 1,-5 1,-7 5,-11 2,0-1,-9-1,-7-3,-5-4,-7-2,-6-4,-3-1,-7-1,-7-2,-4-4,-3-2,-4-4,0-3,-5-3,-3-2,1-3,0-1,1-9,5 12,5-12,6 1,10 8,9-9,7 0,11 0,15 0,0-11,13-8,13-7</inkml:trace>
  <inkml:trace contextRef="#ctx0" brushRef="#br0" timeOffset="50382.0376">24546 10461,'0'0,"0"0,0 0,0 0,0 0,0 0,0 0,0 0,0 0,0 0,0 0,0 0,0 0,0 0,0 0,0 0,0 0,0 0,0 0,0 0,0 0,0 0,0 0,0 0,0 0,0 0,-138 102,138-102,-17 18,-15 25,-2 11,2 6,4 2,5 2,5-3,5 0,13 4,-10-4,9 3,1-3,15-5,3-2,7-4,9-6,3-6,8-9,-3-5,1-7,1-6,0-12,4 1,1-21,0-8,-4-5,-4-10,-2-1,-7 0,-1-7,-4 2,-4 2,-6-3,-3 2,-5-3,-1-4,-8 1,-1 0,1-2,-8 3,-13 2,-6 0,-7-2,-4 1,-4 3,1 3,1 6,3 6,1 0,7 4,-1 0,2 0,6 4,1-2,5 3</inkml:trace>
  <inkml:trace contextRef="#ctx0" brushRef="#br0" timeOffset="58854.8849">17897 2338,'0'0,"0"0,0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0,132-32,-132 32,0 0,0 0,0 0,0 0,0 0,0 0,0 0,0 0,0 0,0 0,0 0,0 0,0 0,0 0,3-3,-3 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0,0 0,0 0,0 0,0 0,0 0,0 0,0 0,0 0,-16 16,16-16,0 0,0 0,0 0,0 0,0 0,0 0,0 0,0 0,0 0,0 0,-11 12,11-12,0 0,0 0,0 0,0 0,0 0,0 0,0 0,0 0,0 0,-17 19,17-19,0 0,0 0,0 0,0 0,0 0,0 0,0 0,0 0,-20 22,20-22,0 0,0 0,0 0,0 0,0 0,0 0,0 0,-17 24,17-24,0 0,0 0,0 0,0 0,0 0,0 0,-19 20,19-20,0 0,0 0,0 0,0 0,0 0,-15 20,15-20,0 0,0 0,0 0,0 0,-14 18,14-18,0 0,0 0,0 0,-14 15,14-15,0 0,0 0,-15 18,15-18,0 0,-12 22,12-22,-17 24,-5 5,-3 3,-5 3,3 0,4-3,-2-1,-1-1,-1 0,-2 4,0 2,-3-3,1 5,-2-2,-1 2,0-3,0-1,2-1,0 0,4 1,-1 0,-2 2,0-2,-1 1,0-4,1-1,7-7,1-3,8-4,1-3,4-1,-2-2,2 0,-1-2,11-8,-13 13,13-13,0 0,0 0,0 0,0 0,0 0,0 0,0 0,0 0,0 0,-7 0,7 0,0 0,0 0,-17 0</inkml:trace>
  <inkml:trace contextRef="#ctx0" brushRef="#br0" timeOffset="75761.5754">6906 15625,'0'0,"0"0,0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0,-71 8,71-8,0 0,0 0,0 0,0 0,0 0,0 0,0 0,0 0,0 0,0 0,0 0,0 0,-14 0,14 0,0 0,0 0,0 0,0 0,0 0,0 0,0 0,0 0,0 0,0 0,0 0,-5-6,5 6,0 0,0 0,0 0,0 0,0 0,0 0,0 0,0 0,0 0,0 0,-9-12,9 12,0 0,0 0,0 0,0 0,0 0,0 0,0 0,0 0,0 0,0 0,0 0,0 0,0 0,0 0,0 0,0 0,0 0,0 0,0 0,0 0,0 0,0 0,0 0,0 0,0 0,0 0,0 0,0 0,0 0,0 0,0 0,0 0,0 0,0 0,0 0,0 0,0 0,0 0,0 0,0 0,-11 0,11 0,0 0,0 0,0 0,0 0,0 0,0 0,0 0,-11 0,11 0,0 0,0 0,0 0</inkml:trace>
  <inkml:trace contextRef="#ctx0" brushRef="#br0" timeOffset="108772.8762">16045 4042,'0'0,"0"0,0 0,0 0,0 0,0 0,0 0,0 0,0 0,0 0,0 0,0 0,0 0,0 0,0 0,0 0,0 0,0 0,0 0,0 0,0 0,0 0,0 0,0 0,0 0,0 0,0 0,0 0,0 0,0 0,0 0,0 0,0 0,0 0,0 0,0 0,0 0,0 0,0 0,0 0,0 0,0 0,0 0,0 0,0 0,0 0,0 0,0 0,0 0,0 0,0 0,0 0,0 0,0 0,0 0,0 0,0 0,0 0,0 0,0 0,0 0,0 0,0 0,0 0,0 0,-5-65,5 65,0 0,0 0,0 0,0 0,0 0,0 0,0 0,0 0,0 0,0 0,0-10,0 10,0 0,0 0,0 0,0 0,0 0,0 0,0 0,0 0,0 0,0 0,0 0,0 0,0 0,0 0,0 0,0 0,0 0,0 0,0 0,0 10,0-10,0 0,0 0,0 0,0 0,0 0,0 0,0 0,15 15,-15-15,0 0,0 0,0 0,0 0,0 0,0 0,14 22,-14-22,0 0,0 0,0 0,0 0,0 0,12 29,-12-29,0 0,0 0,0 0,0 0,14 32,-14-32,0 0,0 0,0 0,9 36,-9-36,0 0,0 0,7 35,-7-35,0 0,6 43,-6-43,-1 47,12 5,-11 5,13-2,-16 2,11 0,-10 4,0 3,8-1,-8-4,12-7,-10-12,-1-9,11-9,-10-8,0-14,0 11,0-11,0 0,0 0,0 0,0 0,0-14,-13-8,4-13</inkml:trace>
  <inkml:trace contextRef="#ctx0" brushRef="#br0" timeOffset="109745.9735">16489 4029,'0'0,"0"0,0 0,0 0,0 0,0 0,0 0,0 0,0 0,0 0,0 0,0 0,0 0,0 0,0 0,0 0,0 0,0 0,0 0,0 0,0 0,0 0,0 0,0 0,0 0,0 0,0 0,0 0,0 0,0 0,0 0,0 0,0 0,0 0,0 0,0 0,0 0,0 0,0 0,0 0,0 0,0 0,0 0,0 0,0 0,0 0,0 0,0 0,0 0,0 0,0 0,0 0,0 0,0 0,0 0,0 0,0 0,0 0,0 0,0 0,0 0,0 0,0 0,0 0,0 0,197-103,-140 90,3 13,-6 0,-5 16,-7 4,-10 5,-2 6,-4 13,-8 11,-9 12,-11 4,0 5,-27 2,1 1,-6-2,-3-5,-2-7,-1-11,2-8,0-10,2-11,2-9,2-16,1 0,5-14,4 0,4 3,10 1,9-1,-1-8,14-7,5-3,7 6,4 5,3 7,4 11,5-11,-2 11,-2 0,-2 17,-6-1,-2 3,0 2,-2 1,-1 0,-6 0,0-1,-5-1,-2 1,-12-6,0-3</inkml:trace>
  <inkml:trace contextRef="#ctx0" brushRef="#br0" timeOffset="110219.0208">16775 5473,'0'0,"0"0,0 0,0 0,0 0,0 0,0 0,0 0,101 104,-101-104,37 38,51 53,-63-69,-1 0,-3 1,28 24,-2 1,-1 2,4 0,-10-1,5 2,-4-1,-5-1,4-3,-11-6,2-2,-5-4,-3-5,-1-4,-5-9,-1-16</inkml:trace>
  <inkml:trace contextRef="#ctx0" brushRef="#br0" timeOffset="110634.0623">17977 6131,'0'0,"0"0,0 0,0 0,0 0,46 92,-46-92,0 0,11 42,-11-42,1 58,12 17,-12 8,-9 7,9 1,-11 4,12-1,-16-2,15-3,-9-8,10-8,-2-11,0-11,0-12,10-13,3-18,9-8,1-25</inkml:trace>
  <inkml:trace contextRef="#ctx0" brushRef="#br0" timeOffset="111356.1345">18753 6390,'0'0,"-9"-13,9 13,0 0,0 0,0 0,0 0,0 0,0 0,-10 0,10 0,0 0,0 0,0 0,0 0,0 0,-19-9,19 9,0 0,0 0,0 0,0 0,-27 0,27 0,0 0,0 0,0 0,-31 22,31-22,0 0,0 0,-34 28,34-28,0 0,-33 35,33-35,-32 39,1 5,6 5,2 4,6 3,6 4,11-3,1-4,21-7,9-10,9-11,10-12,4-13,3 0,-3-20,0 1,-1-8,-3-10,-1-9,-6-7,-5-1,-11 8,-4 5,-9 0,-5-2,-9-2,-1 1,-17 5,-4 5,-3 3,-7 1,-8-1,-3 6,-7 3,-1 4,-4 7,-1 11,-2 1,5-1,1 28,3-1,7 0,7 1,4-4</inkml:trace>
  <inkml:trace contextRef="#ctx0" brushRef="#br0" timeOffset="112074.2063">18431 7036,'-12'2,"1"12,11-14,0 0,0 0,0 0,0 0,-15 10,15-10,0 0,0 0,0 0,-30 26,30-26,0 0,0 0,-30 34,30-34,0 0,-31 42,31-42,-25 50,8-4,18 1,-2-2,3-6,16-1,-1-6,6-4,9 0,7-2,9-3,6-7,6-8,1-9,3 1,-3-15,-4-2,-6-5,-3-7,-3-6,-3-10,0-11,-4-14,-4 1,-12 9,-10 9,-12 17,-10 4,-9 1,-10 1,-7 1,-5 5,-8 2,-10 4,-6 6,-5 10,-2 3,-5-3,1 1,-1-1</inkml:trace>
  <inkml:trace contextRef="#ctx0" brushRef="#br0" timeOffset="112971.2959">15685 5136,'0'0,"0"0,0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0,-25-50,25 50,0 0,0 0,0 0,0 0,0 0,-17 16,17-16,0 0,0 0,0 0,0 0,-22 19,22-19,0 0,0 0,0 0,-25 24,25-24,0 0,0 0,-34 29,34-29,0 0,-31 31,31-31,-35 34,-3 3,0 3,-5 4,-5 7,-7 6,-6 6,-5-2,3 1,3-6,1-1,4-4,2-3,0-3,3-1,0-3,3 0,4-6,4-6,13-6,2-4,8-7,3-3,5-9,8 8,-12-7,5-1,-3 0,-7 0</inkml:trace>
  <inkml:trace contextRef="#ctx0" brushRef="#br0" timeOffset="116989.6978">13563 6240,'0'0,"0"0,0 0,0 0,0 0,0 0,0 0,0 0,0 0,0 0,0 0,0 0,0 0,0 0,0 0,0 0,0 0,0 0,0 0,0 0,0 0,0 0,0 0,0 0,0 0,0 0,0 0,0 0,0 0,0 0,0 0,0 0,0 0,0 0,0 0,0 0,0 0,0 0,0 0,0 0,0 0,0 0,0 0,0 0,0 0,0 0,0 0,0 0,0 0,0 0,0 0,0 0,0 0,0 0,0 0,0 0,67 41,-67-41,0 0,0 0,41 0,-41 0,0 0,43-18,-43 18,41-13,-3 4,-9 7,-5-9,-7 11,-4 0,-3 0,-10 0,8 0,-8 0,0 0,-25 0,1 0,-16 1,-7 0,0 8,-1-9,3 17,13-8,5-9,9 11,3-2,5 4,10 7,-14 5,14 2,-14 0,4-1,10-6,0-4,-10-3,10-4,0-1,14-8,-5 13,7-15,3 16,4-15,7 11,4-11,3 12,3-12,3 19,-2-6,2 6,-3 1,-7 4,-4 4,-4 1,-11 3,-1 1,-4 1,-10-2,1-1,0-4,-15 0,-9-1,-9 0,-16 4,-7-5,-6 0,0-3,0-1,-1-2,1-2,1-3,-4-2,2-11,1 15,5-15,4 9,5-9,8 0</inkml:trace>
  <inkml:trace contextRef="#ctx0" brushRef="#br0" timeOffset="119631.9619">17877 7769,'0'0,"0"0,0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 47,-25-47,0 0,0 0,0 0,0 0,0 0,0 0,0 0,0 0,0 0,0 0,0 0,0 0,0 0,0 0,0 0,0 0,0 0,0 0,0 0,0 0,0 0,0 0,8 5,-8-5,0 0,0 0,0 0,0 0,0 0,0 0,0 0,0 0,0 0,2 3,-2-3,0 0,0 0,0 0,0 0,0 0,0 0,0 0,0 0,0 0,0 0,0 0,0 0,0 0,0 0,0 0,0 0,0 0,0 0,0 0,0 0,0 0,0 0,0 0,0 0,0 0,0 0,0 0,0 0,0 0,0 0,0 0,0 0,0 0,0 0,0 0,0 0,0 0,0 0,0 0,0 0,0 0,0 0,0 0,0 0,0 0,0 0,0 0,0 0,0 0,0 0,-11-9,11 9</inkml:trace>
  <inkml:trace contextRef="#ctx0" brushRef="#br0" timeOffset="120902.089">18049 7801,'29'14,"-29"-14,0 0,0 0,0 0,0 0,0 0,0 0,-9 0,8 10,-16 0,5 7,-3 8,-3 11,-5 5,-4 8,-8 4,-4 0,-8 2,-4 5,-5 0,-9 7,-3 6,-9 4,-7 10,-9 6,-9 2,-9 1,-8 2,-11-1,-6 0,-8 0,-3 0,-6 0,-1-1,-5-2,-3 1,-10-2,-6-5,-12-1,1-3,-2-2,2-6,5-7,2-5,5-5,0-5,0 1,-3-3,1-5,0-1,0-6,5-4,4-5,9-3,7-3,0 4,-2 0,-1 3,-1 4,1 8,9 1,4 3,7-2,8-1,3 1,5-1,6 5,7-2,9 2,7 2,6-4,9-1,11 3,5-6,5-1,3 0,3 0,-2 2,5 1,3 0,5-1,4-2,2-2,7-3,0-2,4-4,0-5,5-5,2-5,4-7,2-2,9-8,-13 11,13-11,0 0,-11 0,11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7:58:46.827"/>
    </inkml:context>
    <inkml:brush xml:id="br0">
      <inkml:brushProperty name="width" value="0.05292" units="cm"/>
      <inkml:brushProperty name="height" value="0.05292" units="cm"/>
      <inkml:brushProperty name="color" value="#FF0000"/>
    </inkml:brush>
  </inkml:definitions>
  <inkml:trace contextRef="#ctx0" brushRef="#br0">18192 9728,'0'0,"0"0,0 0,0 0,0 0,0 0,0 0,0 0,0 0,0 0,0 0,0 0,0 0,0 0,0 0,0 0,0 0,0 0,0 0,0 0,0 0,0 0,0 0,0 0,0 0,0 0,0 0,0 0,238 125,-134-52,10 15,3 16,3 8,3 0,2-10,6-16,5-14,0-16,2-14,-7-13,-7-14,-12-15,-11-1,-12-21,-12-10,-12-5,-11-11,-8-4,-6-10,-6-21,-6-18,-5-30,-5-21,-11-11,-1-4,-17 10,-2-1,-11 2,-9 0,-3-8,-9-1,-7-3,-10 0,-12 0,-11 0,-11 4,-11 1,-9 8,-10 6,-4 7,-8 10,-7 10,-7 4,-7 4,-6 0,-3 3,-2 5,-7 3,-16-3,-33-8,-9-3,-25-1,2 7,3 9,-15 6,3 11,5 10,16 12,18 10,5 3,-22-6,-22-4,-23 7,-10 10,-9 15,-1 9,4 6,4 1,6 2,3 12,25 0,22 1,23-1,18 14,-3-15,7 2,17-2,12-25,5 0,9-7,5-2,8-2,5-1,-1 1,0 5,0-6,5 4,-2-6,1-1,-23-1,-13-4,-9-2,-21 3,15 1,15 2,2 8,8 6,-14 16,-6 12,11 19,21 8,34 8,20 6,7 4,8 9,-1 10,0 10,11 11,5 7,12 5,-13 12,9 1,11 1,7-10,38-19,11-12,11-9,16 0,14-5,6 3,13-2,5-4,5-1,4-3,4 2,3-6,-1-6,4 0,1-3,8-1,7 3,9 3,10-2,-1 2,5 1,-4 1,2-2,-2 1,-2 1,6 1,1 1,5-1,7-1,0 0,5-1,11-3,-8 3,-2-3,2 4,-6-5,9-3,11-3,-1-5,6 3,-4-3,-2-1,6 1,2-1,3-3,-3-3,-4-3,-10-4,-4-1,-3-5,0 5,15 2,14 3,14-1,18 0,4-2,9-1,4-3,3-1,-17 4,-26-3,-15 3,-4 7,-2 3,7 8,-7 6,-6 0,-1 4,4 0,-1 1,-7-3,-3 1,-10 2,-13 5,-7 5,-13 7,-9 6,-4 4,-9 1,-2 1,-3 1,-7-1,-5 0,-3-2,-2-1,0 0,2 1,-3-3,0 0,3-4,-4 0,-4-1,-2 2,-5 1,-6 2,-2 3,-7 1,-3 1,-3-4,-2-3,0-6,4-2,5-1,6-2,12-5,8-5</inkml:trace>
  <inkml:trace contextRef="#ctx0" brushRef="#br0" timeOffset="6213.6213">1793 4691,'0'0,"0"0,0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0,-70 34,70-34,0 0,0 0,0 0,0 0,0 0,0 0,0 0,0 0,0 0,0 0,0 0,0 0,0 0,0 0,0 0,0 0,0 0,0 0,0 0,0 0,0 0,0 0,0 0,0-12,0 12,0 0,0 0,0 0,0 0,0 0,0 0,0 0,0 0,0 0,17-14,-17 14,0 0,0 0,0 0,0 0,0 0,0 0,0 0,0 0,16-17,-16 17,0 0,0 0,0 0,0 0,0 0,0 0,0 0,22-13,-22 13,28-13,-28 13,0 0,0 0,0 0,0 0,0 0,32-9,-32 9,0 0,0 0,0 0,0 0,34 0,-34 0,0 0,0 0,0 0,33-12,-33 12,0 0,0 0,34-1,-34 1,0 0,36 8,-36-8,32 13,-2 5,-5 5,-10 4,-14 5,-2 1,-7 3,-11 1,-6-2,-5-5,-2-3,3-5,8-8,10-4,11-10,0 0,15 0,13 0,13-10,6 9,0 1,-4 15,-8 2,-10 5,-12 3,-14 3,1 8,-11-3,-4 6,-8-2,-11-4,-6-6,-8-4,-2-11,3-12,2 0,11 1,7-17,8 1,3-8</inkml:trace>
  <inkml:trace contextRef="#ctx0" brushRef="#br0" timeOffset="6940.694">2521 4792,'0'0,"0"0,0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0,-53 3,53-3,0 0,0 0,-33 35,33-35,0 0,-35 43,35-43,-31 51,0 6,8 3,6-1,16-2,1-7,-1-4,22-9,8-11,10-10,7-17,5-13,0-19,-1-10,-2-9,-10-6,-9 0,-7 1,-21 2,1 3,-18 5,-11 5,-9 6,-12 5,-1 9,-2 7,6 16,12-1,7 1,8 17</inkml:trace>
  <inkml:trace contextRef="#ctx0" brushRef="#br0" timeOffset="10716.0715">1300 5427,'0'0,"0"0,0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0,51-49,-51 49,0 0,0 0,0 0,0 0,0 0,0 0,0 0,0 0,0 0,0 0,0 0,0 0,0 0,0 0,0 0,0 0,0 0,0 0,0 0,0 0,0 0,0 0,0 0,0 0,0 0,0 0,0 0,0 0,0 0,0 0,0 0,0 0,0 0,0 0,0 0,0 0,0 0,0 0,0 0,0 0,0 0,0 0,0 0,0 0,0 0,0 0,0 0,0 0,0 0,0 0,0 0,0 0,0 0,0 0,0 0,0 0,0 0,0 0,0 9,0-9,0 0,0 0,0 0,0 0,0 0,0 0,-13 17,13-17,0 0,0 0,0 0,0 0,0 0,-11 23,11-23,0 0,0 0,0 0,0 0,-13 28,13-28,0 0,0 0,0 0,-18 33,18-33,0 0,0 0,-19 38,19-38,0 0,-23 42,23-42,-32 50,-9 5,-9 7,-5 3,0-2,10-4,9-11,9-8,12-12,7-13,8-15,0 0</inkml:trace>
  <inkml:trace contextRef="#ctx0" brushRef="#br0" timeOffset="11726.1725">554 6666,'0'0,"0"0,0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0,-58-71,58 71,0 0,0 0,0 0,0 0,0 0,0 0,0 0,0 0,-13-14,13 14,0 0,0 0,0 0,0 0,0 0,0 0,0 0,0 0,0 0,0 0,0 0,0 0,0 0,0 0,0 0,-14-14,14 14,0 0,0 0,0 0,0 0,0 0,-8 0,8 0,0 0,0 0,0 0,0 0,-8-14,8 14,0 0,0 0,0 0,-8-6,8 6,0 0,0 0,-14-19,14 19,0 0,0 0,0 0,0-13,0 4,0-4,15-2,-1 2,6-2,2 3,7-3,3 5,1 9,-1-7,-7 8,-9 14,-16 9,-1 7,-10 12,-11 4,-5 1,-2 4,-1-4,-2-2,5-3,6-6,6-7,15-5,-1-6,14-3,14-3,8-2,8-11,3 1,-2-1,-4 1,-3 0,-6-12,-4 12,-2 0,-5-14,-3 3,-8-5</inkml:trace>
  <inkml:trace contextRef="#ctx0" brushRef="#br0" timeOffset="12665.2664">1331 6377,'0'0,"0"0,0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0,-21-6,21 6,0 0,0 0,0 0,0 0,0 0,0 0,-18 0,18 0,0 0,0 0,0 0,0 0,0 0,-23 0,23 0,0 0,0 0,0 0,0 0,-27 1,27-1,0 0,0 0,0 0,-30 0,30 0,0 0,0 0,-32 0,32 0,0 0,-31 13,31-13,-30 0,2 10,2-9,1 12,2-4,1 2,0 1,3 0,2 1,3 2,2 0,3 4,9 0,-12 1,12-1,-2 0,2 0,11-3,-1-4,1-1,2-11,6 0,4 0,5 0,6-1,3-9,1 9,3 1,1 0,-4 9,-2 5,-5 4,-7 2,-5-1,-8 2,-11 3,-1-1,-9 5,-13-1,-10 0,-14-4,-2-5,-4-3,8-4,5-11,9 11,10-11,4-16,17-4</inkml:trace>
  <inkml:trace contextRef="#ctx0" brushRef="#br0" timeOffset="15167.5166">712 7252,'0'0,"0"0,0 0,0 0,0 0,0 0,0 0,0 0,0 0,0 0,0 0,0 0,0 0,0 0,0 0,0 0,0 0,0 0,0 0,0 0,0 0,0 0,0 0,0 0,0 0,0 0,0 0,0 0,0 0,0 0,0 0,0 0,0 0,0 0,0 0,0 0,0 0,0 0,0 0,0 0,0 0,0 0,0 0,0 0,0 0,0 0,0 0,0 0,0 0,0 0,0 0,0 0,0 0,0 0,0 0,0 0,0 0,0 0,0 0,0 0,0 0,0 0,0 0,0 0,0 0,0 0,0 0,0 0,0 0,0 0,0 0,0 0,0 0,0 0,0 0,0 0,0 0,0 0,0 0,0 0,0 0,0 0,0 0,0 0,0 0,0 0,0 0,0 0,0 0,13 37,-13-37,0 0,0 0,0 0,0 0,0 0,0 0,0 0,0 0,0 0,0 0,0 0,0 0,0 0,0 0,0 0,0 0,0 0,0 0,0 0,0 0,0 0,0 0,0 17,0-17,0 0,0 0,0 0,0 0,0 18,0-18,0 0,0 0,0 0,-11 20,11-20,0 0,0 0,0 28,0-28,0 0,-16 35,16-35,-11 41,2 10,-3 6,-4 1,-2 5,-2 2,0 1,1-5,3-5,3-6,0-8,3-5,1-5,9-11,-11-8,11-13,0 0,10-16,-10 0</inkml:trace>
  <inkml:trace contextRef="#ctx0" brushRef="#br0" timeOffset="15954.5953">139 8422,'0'0,"0"0,0 0,0 0,0 0,0 0,0 0,0 0,0 0,0 0,0 0,0 0,0 0,0 0,0 0,0 0,0 0,0 0,0 0,0 0,0 0,0 0,0 0,0 0,0 0,0 0,0 0,0 0,0 0,0 0,0 0,0 0,0 0,0 0,0 0,0 0,0 0,0 0,0 0,0 0,0 0,0 0,0 0,0 0,0 0,0 0,0 0,0 0,0 0,0 0,0 0,0 0,0 0,0 0,0 0,0 0,33-23,-33 23,0 0,0 0,0 0,0 0,0 0,12 21,-12-21,0 0,0 0,0 0,0 0,0 29,0-29,0 0,0 0,0 0,10 44,-10-44,0 0,0 0,0 51,0-51,0 0,0 56,0-56,-1 56,1-8,-8-1,8-13,0-6,0-9,-8-8,8-11,0 0,0 0,0-25,0-4</inkml:trace>
  <inkml:trace contextRef="#ctx0" brushRef="#br0" timeOffset="16586.6584">358 8510,'0'0,"0"0,0 0,52-52,-41 43,-11 9,0 0,0 0,0 0,0 0,11-10,-11 10,0 0,0 0,0 0,19-11,-19 11,0 0,0 0,25 0,-25 0,0 0,31 0,-31 0,33 0,1 0,-1 14,-3-6,-4-8,-6 18,-5-1,-15 5,0 8,0 5,-26 3,-1 2,-4 3,1-6,2-1,9-7,3-7,6-5,10-1,0 0,18 1,5-3,1-14,4 11,1-11,-7 0,-2-1,-5 1,-5 0,-10 0,11 0,-11 0,0-9,-20 9</inkml:trace>
  <inkml:trace contextRef="#ctx0" brushRef="#br0" timeOffset="17612.7611">401 9448,'0'0,"0"0,0 0,0 0,0 0,0 0,0 0,0 0,0 0,0 0,0 0,0 0,0 0,0 0,0 0,0 0,0 0,0 0,0 0,0 0,0 0,0 0,0 0,0 0,0 0,0 0,0 0,0 0,0 0,0 0,0 0,0 0,0 0,0 0,0 0,18-101,-18 101,0 0,0 0,0 0,0 0,0 0,0 0,0-17,0 17,0 0,0 0,0 0,0 0,0 0,0-16,0 16,0 0,0 0,0 0,0 0,0-15,0 15,0 0,0 0,0 0,0-11,0 11,0 0,0 0,0-13,0 13,0 0,0-11,0 11,2-10,-8-12,6 22,0 0,0 0,0 0,0 0,0 0,0 0,0 0,0 19,13 8,-14 9,13 7,-14 10,2 0,-1 4,1 2,-1-5,0-3,1-4,-9-7,9-3,0 0,-8-4,8-7,-2-5,-7-11,9-10</inkml:trace>
  <inkml:trace contextRef="#ctx0" brushRef="#br0" timeOffset="18811.881">577 10226,'0'0,"0"0,0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0,22-36,-22 36,0 0,0 0,0 0,0 0,0 0,0 0,0 0,0 0,0 0,-10-12,10 12,0 0,0 0,0 0,0 0,0 0,0 0,0 0,0 0,-13-10,13 10,0 0,0 0,0 0,0 0,0 0,0 0,0 0,-17-8,17 8,0 0,0 0,0 0,0 0,0 0,0 0,-19-9,19 9,0 0,0 0,0 0,0 0,0 0,-24 0,24 0,0 0,0 0,0 0,0 0,-25 0,25 0,0 0,0 0,0 0,-26-8,26 8,0 0,0 0,-26 0,26 0,0 0,-29 0,29 0,-28 8,-2-6,2 11,-1-3,4 1,2-1,4 1,2-1,5 2,1 0,11 1,-12 2,12 0,0 1,0 2,0-1,0 0,0 0,8 1,-10-1,14 2,0-5,3-5,5-9,5 0,5 10,3-10,6 8,1-8,1 13,2 2,-3 2,1 9,-9 5,-5 0,-8 4,-5-1,-14 0,7 3,-7-1,-25-4,0-2,-9-4,-5-6,-8-2,2-3,-1-6,3-9,5-1,6-10,1 0,5-3,5 0,3-2,7 1,12 1,-1 2,15 12</inkml:trace>
  <inkml:trace contextRef="#ctx0" brushRef="#br0" timeOffset="27904.7902">940 8720,'0'0,"0"0,0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 36,-13-36,0 0,0 0,0 0,0 0,0 0,11 0,-11 0,0 0,0 0,0 0,0 0,16 14,-16-14,0 0,0 0,0 0,22 15,-22-15,0 0,0 0,25 19,-25-19,0 0,30 21,-30-21,34 25,1 0,2-1,2 3,0 1,3 1,-3 0,-1-1,2 1,-6-6,-3-2,-1-4,-9-5,-5-3,-2-9,-4 14,-10-14,9 0,-9 10</inkml:trace>
  <inkml:trace contextRef="#ctx0" brushRef="#br0" timeOffset="28959.8957">1480 9514,'0'0,"0"0,0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1,6-1,0 0,0 0,0 0,0 0,0 0,0 0,14-14,-14 14,0 0,0 0,0 0,0 0,0 0,14-12,-14 12,0 0,0 0,0 0,0 0,22-14,-22 14,0 0,0 0,0 0,29-12,-29 12,0 0,0 0,33-12,-33 12,0 0,38-8,-38 8,40 1,0-1,-2 0,-5 11,-4 5,-6 7,-1 8,-9 1,-4 6,-10 3,1 1,-25 5,-4 1,-11 2,-6-2,-1 0,2-4,7-6,5-5,10-11,10-9,13-4,0-2,18 2,13 4,12-2,7-1,3-10,-3 10,-3-9,-7-2,-3 10,-6-9,-3 11,-5-11,-6 0,-4-18,-13-3</inkml:trace>
  <inkml:trace contextRef="#ctx0" brushRef="#br0" timeOffset="29557.9555">2155 9557,'0'0,"0"0,0 0,0 0,0 0,0 0,0 0,0 0,0 0,0 0,0 0,0 0,0 0,0 0,0 0,0 0,-71 98,71-98,0 0,-17 44,17-44,-11 52,10-2,1-1,-1-3,11-6,3-3,4-7,6-4,6-5,7-9,4-11,5-1,0-10,-1-15,-3-6,-4-10,-7-7,-7-2,-7-5,-15 1,0-2,-1 5,-25 3,-2 6,-7 7,-9 5,-8 8,-1 9,-3 14,6-10,3 9,9 0,8 16,6-5</inkml:trace>
  <inkml:trace contextRef="#ctx0" brushRef="#br0" timeOffset="35912.5908">2588 10174,'0'0,"0"0,0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9,-8-9,0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7,-2-7,0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0,0 0,13 0,-13 0,0 0,0 0,0 0,0 0,0 0,8 18,-8-18,0 0,0 0,0 0,0 0,15 14,-15-14,0 0,0 0,0 0,17 20,-17-20,0 0,0 0,23 27,-23-27,0 0,29 34,-29-34,31 35,6 5,-37-40,0 0,44 42,-44-42,45 45,8 4,0-2,3 4,-4-1,-2-3,-7-5,-4-6,-6-7,-5-1,-6-6</inkml:trace>
  <inkml:trace contextRef="#ctx0" brushRef="#br0" timeOffset="39541.9538">3043 10642,'0'0,"0"0,0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 19,-15-19,0 0,0 0,0 0,0 0,0 0,0 0,0 0,0 0,0 0,0 0,0 0,0 0,0 0,0 0,0 0,0 0,0 0,0 0,0 0,14 15,-14-15,0 0,0 0,0 0,0 0,0 0,0 0,0 0,9 10,-9-10,0 0,0 0,0 0,0 0,0 0,0 0,9 10,-9-10,0 0,0 0,0 0,0 0,0 0,10 12,-10-12,0 0,0 0,0 0,0 0,7 15,-7-15,0 0,0 0,0 0,9 17,-9-17,0 0,0 0,9 21,-9-21,0 0,9 23,-9-23,8 27,1 1,3 6,1-2,3-1,1 2,2-5,1 0,0-4,2-2,7-1,4-3,6-5,10-5,6-8,8-1,0-10,5-3,4-2,4-7,4 0,9-2,3-4,4-2,1-1,4-1,0 0,2 2,1 0,5-4,3 1,7-2,5-2,4 0,3 0,2 0,-1 0,3 0,1 1,4-4,7 1,5-1,4-5,4 1,3-1,0 5,2 0,-3 5,2 0,0 0,3 2,1-3,0 0,3 1,-2-2,1 2,-1-4,-2 0,4 2,-1 0,2-1,0 1,-2 2,-5 2,-3 2,-2-1,-5 4,3-2,-3 4,-5 0,-1 5,-4 1,-1 1,-5 3,1 1,-9 0,-4 7,-2-2,-12 12,-1-11,-3 9,-9 0,8 2,-3-3,-4 17,5-5,-5 4,-6-2,-7-1,-3-1,-7 4,-6-3,0 1,-3 0,-6-4,-3 2,-2-12,-9 13,-6-12</inkml:trace>
  <inkml:trace contextRef="#ctx0" brushRef="#br0" timeOffset="40197.0193">13558 8938,'0'0,"-157"-55,157 55,0 0,0 0,0 0,0 0,0 0,0 0,0 0,0 0,0 0,0 0,0 0,0 0,0 0,0 0,0 0,0 0,0 0,0 0,0 0,0 0,0 0,0 0,0 0,0 0,0 0,0 0,0 0,0 0,0 0,0 0,0 0,0-9,0 9,0 0,0 0,0 0,0 0,0 0,0 0,0 0,0 0,0 0,0 0,0 0,0 0,0 0,0 0,0 0,0 0,0 0,0 0,0 0,0 0,0 0,0 0,0 0,0 0,0 0,0 0,0 0,0 0,0 0,0 0,0 0,0 0,0 0,0 0,0 0,0 0,0 0,0 0,0 0,0 0,0 0,0 0,0 0,0 0,0 0,0 0,0 0,0 0,0 9,0-9,0 0,0 0,0 0,0 0,0 0,0 0,0 0,0 0,0 0,15 11,-15-11,0 0,0 0,0 0,0 0,0 0,0 0,0 0,0 0,16 16,-16-16,0 0,0 0,0 0,0 0,0 0,0 0,0 0,23 19,-23-19,0 0,0 0,0 0,0 0,0 0,0 0,28 22,-28-22,0 0,0 0,0 0,0 0,0 0,32 23,-32-23,0 0,0 0,0 0,0 0,37 23,-37-23,0 0,0 0,0 0,40 25,-40-25,0 0,0 0,40 21,-40-21,0 0,45 25,-45-25,48 26,-2 1,4-3,-6 0,-4-3,-8 1,-8-3,-9 2,-15 3,-1 2,-18 1,-9-3,-8-2,-10-2,-12-3,-11 0,-15 1,-6-4,-10 0,8-11,12 6,19-8,28-1,18 1,15-1</inkml:trace>
  <inkml:trace contextRef="#ctx0" brushRef="#br0" timeOffset="51183.1178">1864 9297,'0'0,"0"0,0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4,8-4,0 0,0 0,0 0,0 0,0 0,0 0,0 0,0 0,0 0,-19 14,19-14,0 0,0 0,-28 27,28-27,0 0,-43 41,43-41,-51 54,-9 5,-4-1,6-2,6-5,16-10,13-10,14-11,8-7,16-5,13-8,12 1,10-19,10-8,6-5,3-5,1 1,-1 3,-5 3,0 0,-6 4,-6 4,-7 6,-11 7,-7 9,-9-1,-8 24,-12 2,2 8,-19 4,-3 2,-5-1,-5 6,-10 5,-13 7,-11 8,-14 2,-8 5,0 4,9-6,21-7,20-19,20-18,17-12,15-15,11 1,10 0,3-12,6-6,9-4,7-7,11-4,28-7,12-1,5 0,-1 7</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7:59:57.025"/>
    </inkml:context>
    <inkml:brush xml:id="br0">
      <inkml:brushProperty name="width" value="0.05292" units="cm"/>
      <inkml:brushProperty name="height" value="0.05292" units="cm"/>
      <inkml:brushProperty name="color" value="#FF0000"/>
    </inkml:brush>
  </inkml:definitions>
  <inkml:trace contextRef="#ctx0" brushRef="#br0">16612 2875,'0'0,"0"0,0 0,0 0,0 0,0 0,0 0,0 0,0 0,0 0,0 0,0 0,0 0,0 0,0 0,0 0,0 0,0 0,0 0,0 0,0 0,0 0,0 0,0 0,0 0,0 0,0 0,0 0,0 0,0 0,0 0,0 0,0 0,0 0,0 0,0 0,0 0,0 0,0 0,0 0,0 0,0 0,0 0,0 0,0 0,0 0,0 0,0 0,0 0,0 0,0 0,0 0,0 0,0 0,0 0,0 0,0 0,0 0,0 0,0 0,0 0,0 0,0 0,0 0,0 0,0 0,0 0,0 0,0 0,0 0,0 0,0 0,0 0,0 0,0 0,0 0,0 0,0 0,0 0,0 0,0 0,0 0,0 0,0 0,59 112,-59-112,0 0,14 40,-14-40,14 51,0 14,-3 13,4 15,1 10,4 12,6 9,2 6,4 1,2 0,8-2,8 0,6 1,3 5,-1 3,0-5,-5-7,-5-12,-4-12,-12-11,-4-14,-5-13,-8-10,-5-8,1-5,-11-5,11-8,-12-8,1-11,0-9,0 0,-26 0,-6 2,-9-2,-11-16,-7 3,-4-1,-1-1,-1 2,5 3,3 12,6-2,3 0,6 25,8 6,10 10,10 6,15-3,16-5,14-8,15-9,15-7,10-16,2 1,3-1,2-19,0-5,2-10,0-10,-2-16,0-11,-2-13,-8-11,-16-9,-18-7,-23-3,-12 2,-25 11</inkml:trace>
  <inkml:trace contextRef="#ctx0" brushRef="#br0" timeOffset="675.0674">16295 2610,'0'0,"0"0,0 0,0 0,0 0,0 0,0 0,0 0,0 0,0 0,0 0,0 0,0 0,0 0,0 0,0 0,0 0,0 0,0 0,0 0,0 0,0 0,0 0,0 0,0 0,0 0,0 0,0 0,0 0,0 0,0 0,0 0,0 0,0 0,0 0,0 0,0 0,0 0,0 0,0 0,0 0,0 0,0 0,0 0,0 0,0 0,0 0,0 0,0 0,0 0,0 0,0 0,0 0,0 0,0 0,-155-94,155 94,0 0,0 0,0 0,0 0,0 0,0 0,0 0,0 0,0 0,0 0,0 0,0 0,0 0,0 0,-8 0,8 0,0 0,0 0,0 0,0 0,0 0,0 0,0 0,0 0,0 0,0 0,0 0,0 0,0 0,0 0,0 0,0 0,0 0,0 0,0 0,0 0,0 0,0 0,0 0,0 0,0 0,0 0,0 0,0 0,16 28,-16-28,0 0,0 0,0 0,16 48,-16-48,0 0,0 0,19 71,-19-71,0 0,10 86,-10-86,6 82,-10-15,3-26,-1-22,-11-19,0-23,-5-19,-3-28,3-19,5-10,19 6,-1 10,17 18,7 17,4 14,-4 15,2 10,-1 9,-1-1,-3 11,-5-10,-7 0,-13-17</inkml:trace>
  <inkml:trace contextRef="#ctx0" brushRef="#br0" timeOffset="1093.1092">16575 2235,'0'0,"-26"92,26-92,0 0,0 0,-14 12,14-12,0 0,-25 25,25-25,-26 39,2 10,9 4,13-2,0-9,32-17,8-25,14-1,2-34,-1-12,-9-8,-15-2,-26 7,-1 13,-32 9,-7 15,-2 13,2 1,13 14,22-6,2-9,29 0,15-19,1 2</inkml:trace>
  <inkml:trace contextRef="#ctx0" brushRef="#br0" timeOffset="1455.1455">16892 2224,'0'0,"0"0,0 0,0 0,0 0,0 0,0 0,0 0,0 0,-13 0,13 0,0 0,0 0,0 0,0 0,0 0,-16 8,16-8,0 0,0 0,0 0,0 0,-27 16,27-16,0 0,0 0,0 0,-30 25,30-25,0 0,0 0,-30 39,30-39,0 0,-21 44,21-44,-3 44,1-7,39-12,11-16,9-9,-2-28,-7-6,-14-5,-16-4,-16 3,-15 2,-16 3,-15 10,-10 13,-3 12,12 0,8 0,19-10,12-12,8-9</inkml:trace>
  <inkml:trace contextRef="#ctx0" brushRef="#br0" timeOffset="1789.1789">16994 1634,'0'0,"0"0,0 0,0 0,0 0,0 0,0 0,0 0,0 0,0 0,0 0,0 0,0 0,0 0,0 0,0 0,0 0,0 0,0 0,0 0,0 0,0 0,0 0,0 0,0 0,0 0,0 0,0 0,0 0,0 0,0 0,0 0,0 0,0 0,0 0,0 0,0 0,0 0,0 0,0 0,32 99,-32-99,0 0,17 65,-17-65,16 87,9 15,-3 3,-11-46,-4-15,-9-9,-11-14,-2-10,-4-11,-1-25</inkml:trace>
  <inkml:trace contextRef="#ctx0" brushRef="#br0" timeOffset="1938.1937">16977 2009,'64'0,"10"-10,-74 10,99 0,73-18</inkml:trace>
  <inkml:trace contextRef="#ctx0" brushRef="#br0" timeOffset="6029.6029">18542 4211,'0'0,"0"0,0 0,0 0,0 0,0 0,0 0,0 0,0 0,0 0,0 0,0 0,0 0,0 0,0 0,0 0,0 0,0 0,0 0,0 0,0 0,0 0,0 0,0 0,0 0,0 0,0 0,0 0,0 0,0 0,0 0,0 0,0 0,0 0,162-15,-162 15,48 13,4 3,4 11,4 9,10 8,2 6,5 6,0 5,0 4,0 3,8 3,5 3,1 4,16 2,2 2,9 0,4 0,0-7,6-1,-5-5,1-7,-12-5,-11-9,-12-9,-11-10,-14-13,-10-14,-15-14</inkml:trace>
  <inkml:trace contextRef="#ctx0" brushRef="#br0" timeOffset="6551.6551">20643 3494,'0'0,"0"0,0 0,0 0,0 0,0 0,0 0,0 0,0 0,0 0,-271-75,243 75,-4 9,-3 6,-39 16,-6 18,-14 17,-4 14,-4 10,-2 9,2 6,4 5,2 4,0 11,-2 6,-7 7,1 10,0 7,2 2,15 1,8-11,8-22</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1-28T18:02:07.350"/>
    </inkml:context>
    <inkml:brush xml:id="br0">
      <inkml:brushProperty name="width" value="0.05292" units="cm"/>
      <inkml:brushProperty name="height" value="0.05292" units="cm"/>
      <inkml:brushProperty name="color" value="#FF0000"/>
    </inkml:brush>
  </inkml:definitions>
  <inkml:trace contextRef="#ctx0" brushRef="#br0">10768 12246,'0'0,"0"0,0 0,0 0,0 0,0 0,0 0,0 0,0 0,0 0,0 0,0 0,0 0,0 0,0 0,0 0,0 0,0 0,0 0,0 0,0 0,0 0,0 0,0 0,0 0,0 0,0 0,0 0,0 0,0 0,0 0,0 0,0 0,0 0,0 0,0 0,0 0,0 0,0 0,0 0,0 0,0 0,0 0,0 0,0 0,0 0,0 0,0 0,0 0,0 0,0 0,0 0,0 0,0 0,0 0,0 0,0 0,0 0,0 0,0 0,0 0,0 0,0 0,0 0,0 0,0 0,0 0,0 0,0 0,0 0,0 0,0 0,0 0,0 0,0 0,184 37,-184-37,55-9,12-5,11-7,12-9,5-6,6-2,5-1,4 2,7-2,7-2,9-1,5-2,7-1,6-2,0 0,2-4,1-3,1-1,4 0,-2 0,2-3,-3-1,1-4,3-1,1-4,0-1,5-5,-1-2,3 1,-5 0,4-4,1-5,4-3,2-1,0-2,-3 7,-6-3,-1 4,-2-3,-1 2,-3-3,2-2,0-1,0-5,-3 1,-3-1,-3 4,-6 1,-1-1,-2-2,-5 1,-1-5,-6-1,0-4,-3-5,-3-4,1-3,-3 2,-1-2,-3 2,-10 1,-10-1,-15 1,-17-2,-14 0,-7 3,-12-3,-12 6,-4 1,-19 5,1 3,-23 7,-11 2,-17 7,-12 5,-13 6,-11 7,-9 6,-8 9,-10 10,-9 13,-8 6,-13 10,-13 11,-11-1,-10 26,-8-1,-7 8,-4 10,-5 0,-7 12,-8 5,-4 6,-3 7,-8 6,1 6,-1 3,-4 6,0 6,-4 3,-1 3,3 4,1 4,2 2,2 3,2 0,1 2,2 1,1 1,3 4,1-1,6-2,-1 2,3-5,7-1,4-3,10-8,2 3,0 2,-1-1,4 1,8 0,2-1,15-6,2-3,12-5,5-5,8-3,11-3,9-4,14-4,7-4,9-1,5 0,8 8,11 9,4 3,12 7,3-3,7-5,10-3,2-7,13-2,11 1,1-4,12 3,7-2,10-2,12 1,10-3,14-5,4-9,8-10,9-8,6-9,7-6,4-10,4-7,4-14,4 11,3-11,5-15,1-2,5-7,3-6,5-8,0-4,4-3,4-2,1-6,4-1,-2-2,3 1,2 0,1-2</inkml:trace>
  <inkml:trace contextRef="#ctx0" brushRef="#br0" timeOffset="54576.4571">11984 933,'0'0,"0"0,0 0,0 0,0 0,0 0,0 0,0 0,0 0,0 0,0 0,0 0,0 0,0 0,0 0,0 0,0 0,0 0,0 0,0 0,0 0,0 0,0 0,0 0,0 0,0 0,0 0,0 0,0 0,0 0,0 0,0 0,0 0,0 0,0 0,0 0,2 107,-2-107,0 0,0 0,-4 27,4-27,0 0,-4 28,4-28,-5 29,1 2,-9 2,6 27,-10 6,9 4,-1 0,-11 1,13-2,1-6,0-7,2-11,2-12,-1-16,3-17,22-14,8-35</inkml:trace>
  <inkml:trace contextRef="#ctx0" brushRef="#br0" timeOffset="55329.5324">12820 1059,'0'0,"0"0,0 0,0 0,0 0,0 0,0 0,0 0,0 0,0 0,0 0,0 0,0 0,0 0,0 0,0 0,0 0,0 0,0 0,0 0,0 0,0 0,0 0,0 0,0 0,0 0,0 0,0 0,0 0,0 0,0 0,0 0,0 0,0 0,0 0,0 0,0 0,0 0,0 0,0 0,0 0,0 0,0 0,0 0,0 0,0 0,0 0,0 0,0 0,0 0,0 0,0 0,0 0,0 0,0 0,0 0,0 0,0 0,0 0,0 0,0 0,53 40,-53-40,0 0,0 0,0 0,0 0,0 0,0 0,0 0,-22 0,22 0,0 0,0 0,0 0,0 0,0 0,0 0,-25-9,25 9,0 0,0 0,0 0,0 0,0 0,-31 0,31 0,0 0,0 0,0 0,0 0,-36 0,36 0,0 0,0 0,0 0,-34 0,34 0,0 0,0 0,-38-8,38 8,0 0,-41 1,41-1,-43 1,2 10,6-1,9 2,4 2,7 2,12 3,1 2,12 2,7 1,4 2,4 0,2 2,8 0,3-1,5 1,-2 0,1-2,-4-2,-4-2,-6 0,-8 1,-10-2,-12 0,-1 0,-22 0,-5 1,-5-3,-7 2,-5-1,-1-2,4-2,2-1,5-5,8-10,7 0,12 0,1-15</inkml:trace>
  <inkml:trace contextRef="#ctx0" brushRef="#br0" timeOffset="56112.6107">12381 753,'0'0,"0"0,0 0,0 0,0 0,0 0,0 0,0 0,0 0,0 0,0 0,0 0,0 0,0 0,0 0,0 0,0 0,0 0,0 0,0 0,0 0,0 0,0 0,0 0,0 0,0 0,0 0,0 0,0 0,0 0,0 0,0 0,0 0,0 0,0 0,0 0,-194-46,142 65,3 4,-50 18,-2 16,-5 14,3 14,4 15,8 10,16 14,13 2,-9 73,54 1,59-17,63-34,-5-81,25-23,20-26,16-20,15-25,3-18,6-17,-5-16,-99 28,-3-2,-10-3,-8-3,67-48,-27-7,-23-4,-30-1,-57 62,-9 4,-9 3,-9 8,0-51,-21 14,-23 10,-20 17,-13 14,-68-3,-19 40,1 36,-102 94</inkml:trace>
  <inkml:trace contextRef="#ctx0" brushRef="#br0" timeOffset="56423.6418">11157 2271,'-11'20,"-5"3,16-23,0 0,0 0,-24 29,24-29,0 0,-43 52,43-52,-46 61,-8 4,-8 3,-9 5,-10 6,-4 3,6 1,6 0,6-8,10-11</inkml:trace>
  <inkml:trace contextRef="#ctx0" brushRef="#br0" timeOffset="56978.6972">9704 3555,'0'0,"0"0,0 0,0 0,0 0,0 0,0 0,0 0,0 0,0 0,0 0,0 0,0 0,0 0,0 0,0 0,0 0,0 0,0 0,0 0,0 0,0 0,0 0,0 0,0 0,0 0,0 0,0 0,0 0,0 0,0 0,0 0,0 0,0 0,0 0,0 0,0 0,0 0,0 0,0 0,0 0,0 0,0 0,0 0,0 0,0 0,0 0,0 0,0 0,0 0,0 0,0 0,0 0,0 0,0 0,0 0,0 0,0 0,0 0,0 0,0 0,0 0,0 0,0 0,0 0,0 0,0 0,0 0,0 0,0 0,0 0,0 0,0 0,0 0,0 0,0 0,0 0,0 0,0 0,0 0,0 0,0 0,0 0,0 0,17 93,-17-93,0 0,-15 61,15-61,-16 75,-4 4,-1 6,2 1,1-3,-1-2,1-12,5-12,12-18,0-21,20-18,3-38,13-10,4-13,8-6</inkml:trace>
  <inkml:trace contextRef="#ctx0" brushRef="#br0" timeOffset="57487.7482">10046 3631,'24'0,"1"-12,-25 12,0 0,0 0,0 0,23 0,-23 0,0 0,0 0,50-9,-50 9,0 0,50-1,-50 1,52-1,-1 14,1 0,-3 3,-9 7,-11 7,-30 8,-11 9,-25 5,-7 1,3-7,9-5,10-9,21-4,12-5,17-6,18-5,12-12,5 14,2-15,-19 19,-17 2,-30 11,-29 11,-20 8,-16 2,-4 1,-10-4,-1-3,7-8,9-11,16-6,21-21,13-13,15-24</inkml:trace>
  <inkml:trace contextRef="#ctx0" brushRef="#br0" timeOffset="58166.8161">10069 3391,'-15'-17,"-11"4,26 13,0 0,0 0,-32 0,32 0,0 0,-67-15,67 15,-87 2,-13 32,-5 12,3 14,0 18,-1 15,8 19,6 9,28 9,27-2,32-7,35-7,25-8,29-16,21-10,18-15,12-19,8-16,8-22,5-9,-2-31,-7-7,-11-12,-17-12,-17-13,-21-16,-15-9,-22-14,-20-5,-22 0,-2 0,-42 4,-14 7,-24 12,-21 13,-18 15,-14 18,-15 17,-3 22,15 12,10 22,28 11,27 5,32-4</inkml:trace>
  <inkml:trace contextRef="#ctx0" brushRef="#br0" timeOffset="58817.8812">12982 2032,'0'0,"0"0,0 0,0 0,0 0,0 0,0 0,0 0,0 0,0 0,0 0,0 0,0 0,0 0,0 0,0 0,0 0,0 0,0 0,0 0,0 0,0 0,0 0,0 0,0 0,0 0,0 0,0 0,0 0,0 0,0 0,0 0,0 0,0 0,0 0,0 0,0 0,0 0,0 0,0 0,0 0,0 0,0 0,0 0,0 0,198 86,-135-56,3 2,5 7,4 6,6 6,8 3,7-1,-4-4,-2 0,-11-3,-10-3,-8-2,-2 0,-7-2,-6-2,7-3,-5-3,-2-12</inkml:trace>
  <inkml:trace contextRef="#ctx0" brushRef="#br0" timeOffset="59581.9576">14828 3203,'0'0,"0"0,0 0,0 0,0 0,0 0,0 0,0 0,100-158,-100 158,37-21,-4 2,2 3,36-14,-3 9,-6 10,-8 11,-13 11,-11 12,-22 17,-23 16,-25 14,-28 13,-8 10,-4 2,9-4,14-11,19-10,18-17,19-11,33-14,15-16,23-12,16-10,7-8,3-3,-13 2,-15 8,-21 11,-20-2,-15 2,-12 0,15-22</inkml:trace>
  <inkml:trace contextRef="#ctx0" brushRef="#br0" timeOffset="60072.0066">16112 3074,'-16'0,"-6"13,22-13,0 0,0 0,-27 16,27-16,0 0,-47 34,47-34,-52 52,3 12,4 14,5 7,4 7,10 0,10-4,14-12,22-13,17-20,16-21,18-22,15-22,5-20,0-18,-6-12,-8-12,-14-3,-16 1,-19 2,-26 5,-16 12,-27 14,-28 17,-17 23,-10 14,1 14,12 1,13-2,10-14,13-14</inkml:trace>
  <inkml:trace contextRef="#ctx0" brushRef="#br0" timeOffset="60717.071">15050 2556,'-75'33,"8"5,67-38,-65 43,-64 47,9 19,7 17,11 17,12 10,20 8,22 1,23 1,28-10,34 3,30-12,24-18,22-15,16-35,19-17,22-27,15-18,12-28,5-20,-5-17,-8-17,-13-13,-11-17,-11-17,-17-9,-21-12,-27-7,-31-2,-35-3,-16-1,-42 1,-14 4,-26 8,-32 16,-21 11,-28 22,-4 19,-6 20,-6 23,3 25,-2 19,4 26,13 19,13 17,20 7</inkml:trace>
  <inkml:trace contextRef="#ctx0" brushRef="#br0" timeOffset="61579.1573">16589 4062,'0'0,"0"0,0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0,-30 69,30-69,0 0,0 0,0 0,27 27,-27-27,0 0,0 0,34 34,-34-34,0 0,32 42,-32-42,40 52,5 11,0 9,9 6,0 3,5-2,1 1,-1-1,0-4,-4-5,-5-4,-8-11,-8-8,-8-11,-4-18,-1-18</inkml:trace>
  <inkml:trace contextRef="#ctx0" brushRef="#br0" timeOffset="62169.2163">17623 4811,'0'0,"0"0,0 0,0 0,0 0,0 0,201 20,-137-20,9-1,2 10,-7 9,-3 10,-10 9,-8 9,-19 11,-18 8,-30 9,-23 11,-15 7,-11 2,-5 0,1-8,11-10,14-14,27-16,20-11,42-17,15-20,18 2,16-30,11 0,0 0,-3 2,-13 6,-13 6,-8 2,-18-1</inkml:trace>
  <inkml:trace contextRef="#ctx0" brushRef="#br0" timeOffset="62787.2781">19310 5105,'0'0,"0"0,0 0,0 0,0 0,0 0,0 0,0 0,0 0,0 0,-228-60,140 69,9 9,3 4,7 2,10 2,17 1,16-2,28 0,15-3,34-2,24-3,19-2,3 0,-2 3,-3 3,-4 8,-18 6,-16 2,-23 8,-21 1,-9-1,-32 0,-19-3,-18-3,-15-2,-12-7,0-1,0-5,-1-2,8-11,18-10,16-32,29-19,25-21,30-17,10-3</inkml:trace>
  <inkml:trace contextRef="#ctx0" brushRef="#br0" timeOffset="63410.3404">18539 4430,'-55'-14,"-4"5,59 9,0 0,-66 1,66-1,-130 1,-9 24,-2 17,-2 19,0 23,-1 19,5 26,16 15,19 14,25 10,28-1,26-2,42-7,31-16,38-12,38-22,27-21,32-22,18-29,21-22,10-16,7-26,1-16,-6-12,-14-17,-21-14,-27-9,-32-11,-36-9,-35-7,-35-8,-35-3,-19 1,-35 4,-25 6,-35 4,-31 13,-23 16,-31 14,-11 23,-6 21,-5 20,6 26,5 24,-2 19</inkml:trace>
  <inkml:trace contextRef="#ctx0" brushRef="#br0" timeOffset="64916.491">19362 5977,'0'0,"0"0,0 0,0 0,0 0,0 0,0 0,0 0,0 0,0 0,0 0,0 0,0 0,0 0,0 0,0 0,0 0,0 0,0 0,0 0,0 0,0 0,0 0,0 0,0 0,0 0,0 0,0 0,0 0,0 0,0 0,0 0,0 0,0 0,0 0,0 0,0 0,0 0,0 0,0 0,0 0,0 0,0 0,51-100,-51 100,0 0,0 0,0 0,0 0,0 0,0 0,0 0,0 0,0 0,0 0,0 0,0 0,0 0,0 0,0 0,0 0,0 0,0 0,0 0,14 0,-14 0,0 0,0 0,24 0,-24 0,0 0,0 0,40 11,-40-11,0 0,48 21,-48-21,52 34,0 11,-2 5,4 10,4 7,9 4,8 9,4 3,8 3,-1 6,-3-4,-5-5,-7-4,-12-10,-8-8,-13-11,-1-17,-5-20,-1-13,1-32</inkml:trace>
  <inkml:trace contextRef="#ctx0" brushRef="#br0" timeOffset="65928.5921">20790 7052,'0'0,"0"0,0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 23,-31-23,0 0,0 0,0 0,41-13,-41 13,0 0,0 0,48-12,-48 12,0 0,55-9,-55 9,57 0,-4 0,0 0,-5 12,-13 1,-7 4,-14 6,-13 9,-18 8,-14 2,-7 2,-2 0,-1 0,4-3,6-3,11-2,20 0,9 1,27 0,22-1,16-3,7-1,-3-1,-17-1,-26 3,-34 3,-37 3,-30 6,-28 1,-16 1,-4 2,4-6,14-3,21-7,27-12,19-11,29-10,24-23,27-13</inkml:trace>
  <inkml:trace contextRef="#ctx0" brushRef="#br0" timeOffset="66431.6424">22051 7352,'-18'-18,"-10"2,28 16,0 0,0 0,-33-8,33 8,0 0,-71-17,71 17,-86 0,-4 15,3 15,5 15,16 14,12 11,17 7,19 4,20-4,44-7,19-12,23-12,19-14,10-15,9-17,0-16,-7-13,-11-12,-19-12,-29-7,-28-10,-33-6,-44 2,-26 2,-19 6,-13 10,-2 11,5 11,2 9,8 7,14-1,16-6</inkml:trace>
  <inkml:trace contextRef="#ctx0" brushRef="#br0" timeOffset="67129.7122">21192 6693,'-37'0,"-1"-7,38 7,0 0,-45 0,45 0,-91 18,-8 14,0 20,3 16,6 15,8 17,5 17,8 13,10 15,15 5,22 5,27-1,8-2,30-9,21-10,25-15,20-17,24-17,17-20,17-22,9-16,3-28,10-6,1-24,0-13,2-17,-18-9,-10-11,-22-13,-23-5,-18-13,-29-6,-21-8,-27-3,-24-2,-40-1,-25 2,-28-1,-23 9,-21 7,-20 15,-19 17,-12 17,-17 25,-16 24,-15 32,-11 35,-1 20,9 18</inkml:trace>
  <inkml:trace contextRef="#ctx0" brushRef="#br0" timeOffset="70447.044">17430 6296,'0'0,"0"0,0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0,47 27,-47-27,0 0,0 0,0 0,0 0,-16 22,16-22,0 0,0 0,0 0,-24 30,24-30,0 0,0 0,-31 40,31-40,0 0,-40 47,40-47,-44 56,-8 4,-3 4,0-3,4 0,4-7,1-4,5-5,10-14,13-12,18-19,10-12</inkml:trace>
  <inkml:trace contextRef="#ctx0" brushRef="#br0" timeOffset="71371.1364">15932 7330,'0'0,"0"0,0 0,0 0,0 0,0 0,0 0,0 0,0 0,0 0,0 0,0 0,0 0,0 0,0 0,0 0,0 0,0 0,0 0,0 0,0 0,0 0,0 0,0 0,0 0,0 0,0 0,0 0,0 0,0 0,0 0,0 0,0 0,0 0,0 0,0 0,0 0,0 0,0 0,0 0,0 0,0 0,0 0,0 0,0 0,0 0,0 0,0 0,0 0,0 0,0 0,0 0,0 0,0 0,0 0,0 0,0 0,0 0,0 0,0 0,0 0,0 0,0 0,0 0,0 0,0 0,0 0,0 0,0 0,0 0,0 0,0 0,0 0,0 0,0 0,133-73,-133 73,55-29,13 0,1 2,5 9,-1 6,-6 11,-9 0,-8 28,-14 9,-19 15,-18 13,-41 14,-19 12,-18 14,-16 7,-8-3,7 2,6-12,19-12,22-15,23-21,26-17,18-15,30-18,32-14,29-15,22-13,7-2,-2 5,-12 1,-14 14,-16 6,-21 4,-10 4,-20 0,-15-7</inkml:trace>
  <inkml:trace contextRef="#ctx0" brushRef="#br0" timeOffset="71848.1841">17546 7084,'0'0,"0"0,0 0,0 0,0 0,0 0,0 0,0 0,0 0,0 0,0 0,0 0,0 0,0 0,0 0,0 0,0 0,0 0,0 0,0 0,0 0,0 0,0 0,0 0,0 0,0 0,0 0,0 0,0 0,0 0,0 0,0 0,0 0,0 0,0 0,0 0,0 0,0 0,0 0,0 0,0 0,0 0,0 0,0 0,0 0,0 0,0 0,0 0,0 0,0 0,0 0,0 0,0 0,0 0,0 0,0 0,0 0,0 0,0 0,0 0,0 0,0 0,0 0,0 0,0 0,0 0,0 0,0 0,0 0,0 0,0 0,95-93,-95 93,0 0,0 0,0 0,0 0,0 0,0 0,0 0,0-19,0 19,0 0,0 0,0 0,0 0,0 0,0 0,0-18,0 18,0 0,0 0,0 0,0 0,0 0,-10-12,10 12,0 0,0 0,0 0,0 0,-14-11,14 11,0 0,0 0,0 0,-13-10,13 10,0 0,0 0,-14-9,14 9,0 0,-13-8,13 8,-14-10</inkml:trace>
  <inkml:trace contextRef="#ctx0" brushRef="#br0" timeOffset="72249.2242">17485 6872,'0'0,"0"0,0 0,0 0,0 0,0 0,0 0,0 0,0 0,0 0,0 0,0 0,0 0,0 0,0 0,0 0,0 0,0 0,0 0,0 0,0 0,0 0,0 0,0 0,0 0,0 0,0 0,0 0,0 0,0 0,0 0,0 0,0 0,0 0,0 0,0 0,0 0,0 0,0 0,0 0,0 0,0 0,0 0,0 0,0 0,0 0,0 0,0 0,0 0,0 0,0 0,0 0,0 0,0 0,0 0,0 0,0 0,0 0,0 0,0 0,0 0,0 0,0 0,0 0,0 0,0 0,0 0,0 0,0 0,0 0,0 0,0 0,44 109,-44-109,0 0,0 37,0-37,1 49,-12 12,-1 13,-3 9,-1 15,-2 10,0 7,-2 5,4 4,1 1,4-7,12-7,-11-13,11-18,0-19,-10-16,10-20,-1-16,0-20,-14-21,5-21,-1-20,-2-11,11-8</inkml:trace>
  <inkml:trace contextRef="#ctx0" brushRef="#br0" timeOffset="72844.2837">17098 7036,'0'0,"0"0,0 0,0 0,0 0,0 0,0 0,0 0,0 0,0 0,0 0,0 0,0 0,0 0,0 0,0 0,0 13,0-13,0 0,0 0,0 0,0 0,1 17,-1-17,0 0,0 0,0 0,-9 30,9-30,0 0,0 0,1 40,-1-40,0 0,-10 48,10-48,-6 55,-6 4,0 6,-3 3,2 2,-3-2,1-4,-1-5,7-5,9-10,-11-5,12-9,-1-4,9-9,9-8,12-9,18-14,16-8,20-11,18-6,12 1,10 0,9 4,5 5,0 3,1 7,-8 4,-13 6,-14 9,-18-2,-15 0</inkml:trace>
  <inkml:trace contextRef="#ctx0" brushRef="#br0" timeOffset="75981.5974">16957 6985,'0'0,"0"0,0 0,0 0,0 0,0 0,0 0,0 0,0 0,0 0,0 0,0 0,0 0,0 0,0 0,0 0,0 0,0 0,0 0,0 0,0 0,0 0,0 0,0 0,0 0,0 0,-103-94,103 94,-15-13,-24-13,-3-1,-6 6,-10 1,-4 8,-11 12,-22 1,-16 16,-16 15,-15 16,0 18,-1 15,-6 11,3 15,18 10,12 7,23 5,24-2,13-7,30-3,25-4,1-5,36-7,13-6,21-9,19-7,18-8,8-9,16-5,1-7,4-6,7-6,0-3,8-9,1-2,8-10,1-16,2 0,2-1,-1-23,-1-4,3-6,-3-8,-5-9,-6-5,-11-9,-11-5,-9-6,-11-5,-5-2,-15-4,-8-2,-17-3,-14-3,-16 0,-17-1,-19-1,-1 4,-27 0,-14 1,-12 6,-18 3,-16 6,-12 6,-11 10,-11 6,-9 8,-12 5,-11 9,-7 8,-12 12,-6 17,-9 0,-4 0,1 19,-1 6,-1 11,-3 5,1 11,-4 2,2 1</inkml:trace>
  <inkml:trace contextRef="#ctx0" brushRef="#br0" timeOffset="82780.2772">14490 4609,'0'0,"0"0,0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64,-3-64,0 0,0 0,0 0,-9 18,9-18,0 0,0 0,-9 29,9-29,0 0,-17 35,17-35,-23 44,-8 10,-5 4,-3 7,-2 4,-5 0,-3-1,1-2,1-9,9-7,6-11,9-12,10-12,13-15,0-18</inkml:trace>
  <inkml:trace contextRef="#ctx0" brushRef="#br0" timeOffset="83595.3587">13415 5593,'0'0,"0"0,0 0,0 0,0 0,0 0,0 0,0 0,0 0,0 0,0 0,0 0,0 0,0 0,0 0,0 0,0 0,0 0,0 0,0 0,0 0,0 0,0 0,15 149,-15-149,0 0,-1 23,1-23,0 30,0-2,-11 34,10 7,0 5,-16 5,6 4,-7 1,2-1,4-4,0-9,11-15,-11-10,12-15,0-10,-10-20,10 0,24-41,4-10</inkml:trace>
  <inkml:trace contextRef="#ctx0" brushRef="#br0" timeOffset="84309.4301">14387 5746,'0'0,"0"0,0 0,0 0,0 0,0 0,0 0,0 0,-166-22,166 22,-81 19,-8-2,3 8,-1 1,12 2,18 3,17 2,22 0,17 2,20-2,24 2,22 0,17 0,19 3,8 3,3 2,-6 7,-12 2,-15 6,-24 3,-26 2,-29 0,-26-5,-27-6,-21-7,-17-10,-13-10,-4-7,1-16,9-2,14-15,21-13,21-12,22-15,21-12,31-10,15-9,16-6,11 4,5 2,-1 7,-6 10,-10 10,-8 10,-11 6,-14-5,-12 7</inkml:trace>
  <inkml:trace contextRef="#ctx0" brushRef="#br0" timeOffset="84954.4945">13555 5367,'-41'0,"5"0,36 0,0 0,-37 10,37-10,-76 18,0 12,-3 16,-4 14,2 20,5 16,5 15,9 9,8 9,16 3,12 2,25 1,30-3,23-11,30-14,30-19,27-16,22-19,22-15,11-18,7-22,3 0,-5-35,-4-11,-15-13,-14-18,-24-9,-26-11,-32-14,-30-4,-30-9,-33-5,-24 0,-29 1,-30 9,-27 12,-32 15,-20 19,-14 18,-6 25,-3 21,3 27,1 24,11 21,13 16,23 8</inkml:trace>
  <inkml:trace contextRef="#ctx0" brushRef="#br0" timeOffset="85314.5306">13328 6928,'-30'30,"-2"3,32-33,0 0,-33 37,33-37,-69 74,-4 8,-3 9,-3 6,-2 2,2 2,1 1,7-4,6-6,7-8,13-11,8-15,12-13,12-16,13-16</inkml:trace>
  <inkml:trace contextRef="#ctx0" brushRef="#br0" timeOffset="85883.5875">11709 8046,'0'0,"0"0,0 0,0 0,0 0,0 0,0 0,0 0,0 0,0 0,0 0,0 0,0 0,0 0,-24 97,24-97,0 0,0 0,0 0,-12 21,12-21,0 0,0 0,-10 28,10-28,0 0,-8 27,8-27,-20 60,1 13,3 10,-2 8,2 10,0 8,-1 1,0 4,1-2,0-1,3-5,11-13,2-15,-2-17,19-20,4-22,2-29</inkml:trace>
  <inkml:trace contextRef="#ctx0" brushRef="#br0" timeOffset="86506.6498">12563 8452,'1'-12,"-1"1,0 11,0 0,0 0,0 0,0 0,0 0,0 0,0-8,0 8,0 0,0 0,0 0,0 0,0 0,0-15,0 15,0 0,0 0,0 0,0 0,-16 0,16 0,0 0,0 0,0 0,-30 0,30 0,0 0,0 0,-45 24,45-24,0 0,-57 42,57-42,-69 60,0 16,-4 20,1 14,6 15,1 15,9 0,17 6,14-5,24-11,17-12,15-21,16-17,5-25,3-19,5-24,3-20,9-26,-1-19,-1-20,-8-10,-11-7,-17 0,-16 4,-17 0,-14 6,-8 8,-26 7,-12 13,-13 20,-19 17,3 14,-5 27,14 5,14 6,18 2,17-4,17-14</inkml:trace>
  <inkml:trace contextRef="#ctx0" brushRef="#br0" timeOffset="87299.7291">12209 7728,'-49'-24,"-6"10,55 14,0 0,-60-10,60 10,-118-16,-6 17,-2 13,2 16,-1 15,-6 20,0 19,1 19,5 19,12 14,16 14,13 8,24 7,22 2,25-3,29-6,19-6,25-9,19-11,20-10,19-8,8-18,12-14,8-12,1-21,12-12,-1-18,-1-18,-7-2,-10-30,-6-11,-10-15,-10-16,-5-14,-15-14,-14-13,-18-11,-15-7,-20-6,-17-7,-8-1,-20-3,-13 0,-7 2,-17 5,-13 5,-9 10,-20 10,-18 12,-19 19,-27 15,-28 25,-25 32,-23 32,-16 37,-15 35</inkml:trace>
  <inkml:trace contextRef="#ctx0" brushRef="#br0" timeOffset="92296.2287">7594 5352,'0'0,"0"0,0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0,25-87,-25 87,0 0,0 0,17-43,-17 43,0 0,18-47,-18 47,17-52,-2-1,1-4,5-7,5-6,7-17,4-14,4-10,8-12,2-10,9-2,7-8,6-2,13-4,11-7,11-5,34-24,16 1,15 0,15 8,-15 29,4 13,1 18,2 13,-1 16,-8 17,-94 46,-2 1,-5 4,-6 4,68-22,-16 9,-18 10,-18 4,-10 14,-15-8,-11 7,-11 1,-9 12,-5-13,-5 11,-4-10,-10 0,12 11,-12-11,0 0,0 0,0 0,0 0,-1 12,0 1,-2 13,-43 21,-37 27,7-10,-19 5,0 5,1 1,1 2,18-7,9-12,19-10,17-21,17-25,22-16</inkml:trace>
  <inkml:trace contextRef="#ctx0" brushRef="#br0" timeOffset="92611.2601">11038 1969,'2'-25,"-26"1,24 24,0 0,0 0,0 0,-23-25,23 25,0 0,0 0,-27-26,27 26,0 0,-25-31,25 31,-29-31,-2-1,-28-33,-12-3,-5-7,-10-3,-9 1,-17 0,-13 4,-11 5,-152-63</inkml:trace>
  <inkml:trace contextRef="#ctx0" brushRef="#br0" timeOffset="103927.3917">8025 5432,'0'0,"0"0,0 0,0 0,0 0,0 0,0 0,0 0,0 0,0 0,0 0,0 0,0 0,0 0,0 0,0 0,0 0,0 0,0 0,0 0,0 0,0 0,0 0,0 0,0 0,0 0,0 0,0 0,0 0,0 0,0 0,0 0,0 0,0 0,0 0,0 0,0 0,0 0,0 0,0 0,0 0,0 0,0 0,0 0,0 0,0 0,0 0,0 0,0 0,0 0,0 0,0 0,0 0,0 0,0 0,0 0,0 0,26 97,-26-97,0 0,0 0,-2 35,2-35,0 0,-1 40,1 4,-2-1,2-43,22 41,-1-2,4 2,11 5,0 6,3 11,0 9,0 4,0 3,1-2,3-4,3-6,-2-2,4-4,2-1,-3-3,9-3,-3-7,2-5,-1-11,0-11,2-20,2 0,0-23,3-13,-9-12,-2-11,-8-11,-7-13,-12-11,-10-11,-12-9,-7-3,-10 1,-4 2,-5 0,-5-2,0 3,-2-8,1-8,2-9,1-9,1-9,1-1,3 3,7 4,0 2,9 3,10-5,1-8,10-5,9-3,13-2,1 7,6 8,3 8,-1 8,5 7,11 2,13 7,18 2,-37 62,5 3,4 3,2 3,56-50,9 7,2 11,-3 8,-4 12,-4 11,-9 13,-7 11,-7 13,-9 12,-8 15,-6 9,-9 8,-5 9,-7 6,-7 5,-10 3,17 32,-15 8,-5 10,4 7,-15-47</inkml:trace>
  <inkml:trace contextRef="#ctx0" brushRef="#br0" timeOffset="114051.404">7703 5589,'0'0,"0"0,0 0,0 0,0 0,0 0,0 0,0 0,0 0,0 0,0 0,0 0,0 0,0 0,0 0,0 0,70 103,-70-103,0 0,0 0,10 23,-10-23,0 0,-1 46,1-46,16 57,-6 5,7 4,10-1,-3 2,4 1,-2-3,-5 0,5-2,-1 1,5-1,6-3,4-2,8-4,2-6,3-1,-1-9,3 0,4-2,0-5,0-4,-1-8,-7-5,-1-5,-10-9,-3 0,-2 0,3-1,-1-15,1-4,-4-3,2-6,-7-4,2-4,-4-8,-3-1,2-11,-7-4,-1-5,-3-4,-14-5,0-3,2-3,-2-1,-10-1,1-1,-1 3,-2-1,-2-3,-1 0,-4-5,-3 0,1-3,-2-2,-1-1,-2-3,6 1,-1 2,-4-2,4-1,0 3,1-6,2-3,0-3,1-8,0 1,2-2,4 6,-1 5,1 2,-4 1,1-1,7-3,-2-3,3 0,9 2,-14 5,5 5,8 2,-8 6,10 0,-1 2,-7 0,8 0,1 2,-4 45,1 1,10 1,-10 0,21-41,-2 4,1-1,5 2,5 3,5 1,5 3,2 2,8 2,4 3,5 3,-28 32,2-1,1 5,1-2,33-21,0-1,2 6,-3 2,2 5,2-1,-4 6,0 3,-2 3,0 3,-7 2,0 3,-2 5,-4 7,4-7,-2 7,-2 2,-8 9,4 0,-5 4,-6 3,1 3,-2 4,-1 1,14 13,-3 6,-6 4,-4 2,-13-15,0 1,-5 2,4 0,-5 2,0 1,-3 2,-2 0,0 2,-5-1,0 1,-4-2,1 1,0-3,1-2,0-3,3-3,-2-5,-1-3,2-6,-11-5,1-13,0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383056-2470-6C4A-AE60-6C4690039962}" type="datetimeFigureOut">
              <a:rPr lang="en-US" smtClean="0"/>
              <a:t>1/30/13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1FF6E4-3653-834F-AD98-DA5CCEE8FEC6}" type="slidenum">
              <a:rPr lang="en-US" smtClean="0"/>
              <a:t>‹#›</a:t>
            </a:fld>
            <a:endParaRPr lang="en-US"/>
          </a:p>
        </p:txBody>
      </p:sp>
    </p:spTree>
    <p:extLst>
      <p:ext uri="{BB962C8B-B14F-4D97-AF65-F5344CB8AC3E}">
        <p14:creationId xmlns:p14="http://schemas.microsoft.com/office/powerpoint/2010/main" val="14988972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Splay</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3D1FF6E4-3653-834F-AD98-DA5CCEE8FEC6}" type="slidenum">
              <a:rPr lang="en-US" smtClean="0"/>
              <a:t>29</a:t>
            </a:fld>
            <a:endParaRPr lang="en-US"/>
          </a:p>
        </p:txBody>
      </p:sp>
    </p:spTree>
    <p:extLst>
      <p:ext uri="{BB962C8B-B14F-4D97-AF65-F5344CB8AC3E}">
        <p14:creationId xmlns:p14="http://schemas.microsoft.com/office/powerpoint/2010/main" val="1757589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Insert 19</a:t>
            </a:r>
            <a:endParaRPr lang="en-US" dirty="0"/>
          </a:p>
        </p:txBody>
      </p:sp>
      <p:sp>
        <p:nvSpPr>
          <p:cNvPr id="4" name="Slide Number Placeholder 3"/>
          <p:cNvSpPr>
            <a:spLocks noGrp="1"/>
          </p:cNvSpPr>
          <p:nvPr>
            <p:ph type="sldNum" sz="quarter" idx="10"/>
          </p:nvPr>
        </p:nvSpPr>
        <p:spPr/>
        <p:txBody>
          <a:bodyPr/>
          <a:lstStyle/>
          <a:p>
            <a:fld id="{3D1FF6E4-3653-834F-AD98-DA5CCEE8FEC6}" type="slidenum">
              <a:rPr lang="en-US" smtClean="0"/>
              <a:t>36</a:t>
            </a:fld>
            <a:endParaRPr lang="en-US"/>
          </a:p>
        </p:txBody>
      </p:sp>
    </p:spTree>
    <p:extLst>
      <p:ext uri="{BB962C8B-B14F-4D97-AF65-F5344CB8AC3E}">
        <p14:creationId xmlns:p14="http://schemas.microsoft.com/office/powerpoint/2010/main" val="186748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Delete</a:t>
            </a:r>
            <a:r>
              <a:rPr lang="en-US" baseline="0" dirty="0" smtClean="0"/>
              <a:t> 30</a:t>
            </a:r>
            <a:endParaRPr lang="en-US" dirty="0"/>
          </a:p>
        </p:txBody>
      </p:sp>
      <p:sp>
        <p:nvSpPr>
          <p:cNvPr id="4" name="Slide Number Placeholder 3"/>
          <p:cNvSpPr>
            <a:spLocks noGrp="1"/>
          </p:cNvSpPr>
          <p:nvPr>
            <p:ph type="sldNum" sz="quarter" idx="10"/>
          </p:nvPr>
        </p:nvSpPr>
        <p:spPr/>
        <p:txBody>
          <a:bodyPr/>
          <a:lstStyle/>
          <a:p>
            <a:fld id="{3D1FF6E4-3653-834F-AD98-DA5CCEE8FEC6}" type="slidenum">
              <a:rPr lang="en-US" smtClean="0"/>
              <a:t>41</a:t>
            </a:fld>
            <a:endParaRPr lang="en-US"/>
          </a:p>
        </p:txBody>
      </p:sp>
    </p:spTree>
    <p:extLst>
      <p:ext uri="{BB962C8B-B14F-4D97-AF65-F5344CB8AC3E}">
        <p14:creationId xmlns:p14="http://schemas.microsoft.com/office/powerpoint/2010/main" val="1867486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Delete</a:t>
            </a:r>
            <a:r>
              <a:rPr lang="en-US" baseline="0" dirty="0" smtClean="0"/>
              <a:t> 15</a:t>
            </a:r>
            <a:endParaRPr lang="en-US" dirty="0"/>
          </a:p>
        </p:txBody>
      </p:sp>
      <p:sp>
        <p:nvSpPr>
          <p:cNvPr id="4" name="Slide Number Placeholder 3"/>
          <p:cNvSpPr>
            <a:spLocks noGrp="1"/>
          </p:cNvSpPr>
          <p:nvPr>
            <p:ph type="sldNum" sz="quarter" idx="10"/>
          </p:nvPr>
        </p:nvSpPr>
        <p:spPr/>
        <p:txBody>
          <a:bodyPr/>
          <a:lstStyle/>
          <a:p>
            <a:fld id="{3D1FF6E4-3653-834F-AD98-DA5CCEE8FEC6}" type="slidenum">
              <a:rPr lang="en-US" smtClean="0"/>
              <a:t>45</a:t>
            </a:fld>
            <a:endParaRPr lang="en-US"/>
          </a:p>
        </p:txBody>
      </p:sp>
    </p:spTree>
    <p:extLst>
      <p:ext uri="{BB962C8B-B14F-4D97-AF65-F5344CB8AC3E}">
        <p14:creationId xmlns:p14="http://schemas.microsoft.com/office/powerpoint/2010/main" val="2008488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 we only</a:t>
            </a:r>
            <a:r>
              <a:rPr lang="en-US" baseline="0" dirty="0" smtClean="0"/>
              <a:t> did one level</a:t>
            </a:r>
          </a:p>
          <a:p>
            <a:endParaRPr lang="en-US" baseline="0" dirty="0" smtClean="0"/>
          </a:p>
          <a:p>
            <a:r>
              <a:rPr lang="en-US" baseline="0" dirty="0" smtClean="0"/>
              <a:t>This simplifies the code because there aren’t as many cases to consider</a:t>
            </a:r>
          </a:p>
          <a:p>
            <a:endParaRPr lang="en-US" baseline="0" dirty="0" smtClean="0"/>
          </a:p>
          <a:p>
            <a:r>
              <a:rPr lang="en-US" baseline="0" dirty="0" smtClean="0"/>
              <a:t>Disadvantage: only descended one level, so have to do more iterations of the splay function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D1FF6E4-3653-834F-AD98-DA5CCEE8FEC6}" type="slidenum">
              <a:rPr lang="en-US" smtClean="0"/>
              <a:t>57</a:t>
            </a:fld>
            <a:endParaRPr lang="en-US"/>
          </a:p>
        </p:txBody>
      </p:sp>
    </p:spTree>
    <p:extLst>
      <p:ext uri="{BB962C8B-B14F-4D97-AF65-F5344CB8AC3E}">
        <p14:creationId xmlns:p14="http://schemas.microsoft.com/office/powerpoint/2010/main" val="347505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don’t we do it the other way around?  Why not insert L and R into A and B?</a:t>
            </a:r>
          </a:p>
          <a:p>
            <a:endParaRPr lang="en-US" baseline="0" dirty="0" smtClean="0"/>
          </a:p>
          <a:p>
            <a:r>
              <a:rPr lang="en-US" baseline="0" dirty="0" smtClean="0"/>
              <a:t>Because L and R are probably going to be shorter</a:t>
            </a:r>
          </a:p>
        </p:txBody>
      </p:sp>
      <p:sp>
        <p:nvSpPr>
          <p:cNvPr id="4" name="Slide Number Placeholder 3"/>
          <p:cNvSpPr>
            <a:spLocks noGrp="1"/>
          </p:cNvSpPr>
          <p:nvPr>
            <p:ph type="sldNum" sz="quarter" idx="10"/>
          </p:nvPr>
        </p:nvSpPr>
        <p:spPr/>
        <p:txBody>
          <a:bodyPr/>
          <a:lstStyle/>
          <a:p>
            <a:fld id="{3D1FF6E4-3653-834F-AD98-DA5CCEE8FEC6}" type="slidenum">
              <a:rPr lang="en-US" smtClean="0"/>
              <a:t>60</a:t>
            </a:fld>
            <a:endParaRPr lang="en-US"/>
          </a:p>
        </p:txBody>
      </p:sp>
    </p:spTree>
    <p:extLst>
      <p:ext uri="{BB962C8B-B14F-4D97-AF65-F5344CB8AC3E}">
        <p14:creationId xmlns:p14="http://schemas.microsoft.com/office/powerpoint/2010/main" val="1163584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Splay</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3D1FF6E4-3653-834F-AD98-DA5CCEE8FEC6}" type="slidenum">
              <a:rPr lang="en-US" smtClean="0"/>
              <a:t>61</a:t>
            </a:fld>
            <a:endParaRPr lang="en-US"/>
          </a:p>
        </p:txBody>
      </p:sp>
    </p:spTree>
    <p:extLst>
      <p:ext uri="{BB962C8B-B14F-4D97-AF65-F5344CB8AC3E}">
        <p14:creationId xmlns:p14="http://schemas.microsoft.com/office/powerpoint/2010/main" val="175758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Splay</a:t>
            </a:r>
            <a:r>
              <a:rPr lang="en-US" baseline="0" dirty="0" smtClean="0"/>
              <a:t> 18</a:t>
            </a:r>
            <a:endParaRPr lang="en-US" dirty="0"/>
          </a:p>
        </p:txBody>
      </p:sp>
      <p:sp>
        <p:nvSpPr>
          <p:cNvPr id="4" name="Slide Number Placeholder 3"/>
          <p:cNvSpPr>
            <a:spLocks noGrp="1"/>
          </p:cNvSpPr>
          <p:nvPr>
            <p:ph type="sldNum" sz="quarter" idx="10"/>
          </p:nvPr>
        </p:nvSpPr>
        <p:spPr/>
        <p:txBody>
          <a:bodyPr/>
          <a:lstStyle/>
          <a:p>
            <a:fld id="{3D1FF6E4-3653-834F-AD98-DA5CCEE8FEC6}" type="slidenum">
              <a:rPr lang="en-US" smtClean="0"/>
              <a:t>68</a:t>
            </a:fld>
            <a:endParaRPr lang="en-US"/>
          </a:p>
        </p:txBody>
      </p:sp>
    </p:spTree>
    <p:extLst>
      <p:ext uri="{BB962C8B-B14F-4D97-AF65-F5344CB8AC3E}">
        <p14:creationId xmlns:p14="http://schemas.microsoft.com/office/powerpoint/2010/main" val="2853798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p:cNvSpPr/>
          <p:nvPr/>
        </p:nvSpPr>
        <p:spPr>
          <a:xfrm>
            <a:off x="0" y="0"/>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ubtitle 2"/>
          <p:cNvSpPr>
            <a:spLocks noGrp="1"/>
          </p:cNvSpPr>
          <p:nvPr>
            <p:ph type="subTitle" idx="1"/>
          </p:nvPr>
        </p:nvSpPr>
        <p:spPr>
          <a:xfrm>
            <a:off x="3743323" y="3721473"/>
            <a:ext cx="5120640" cy="1581150"/>
          </a:xfrm>
        </p:spPr>
        <p:txBody>
          <a:bodyPr>
            <a:normAutofit/>
          </a:bodyPr>
          <a:lstStyle>
            <a:lvl1pPr marL="0" indent="0" algn="l">
              <a:buNone/>
              <a:defRPr sz="2400" b="0" i="0" cap="none" spc="12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fld id="{BCED3E41-E2DE-48B7-AD25-2C05D8372D60}" type="datetime4">
              <a:rPr lang="en-US" smtClean="0"/>
              <a:pPr/>
              <a:t>January 30, 2013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91475" y="6429375"/>
            <a:ext cx="876300" cy="292100"/>
          </a:xfrm>
        </p:spPr>
        <p:txBody>
          <a:bodyPr/>
          <a:lstStyle/>
          <a:p>
            <a:fld id="{5744759D-0EFF-4FB2-9CCE-04E00944F0FE}" type="slidenum">
              <a:rPr lang="en-US" smtClean="0"/>
              <a:pPr/>
              <a:t>‹#›</a:t>
            </a:fld>
            <a:endParaRPr lang="en-US" dirty="0"/>
          </a:p>
        </p:txBody>
      </p:sp>
      <p:sp>
        <p:nvSpPr>
          <p:cNvPr id="9"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Title 9"/>
          <p:cNvSpPr>
            <a:spLocks noGrp="1"/>
          </p:cNvSpPr>
          <p:nvPr>
            <p:ph type="title"/>
          </p:nvPr>
        </p:nvSpPr>
        <p:spPr>
          <a:xfrm>
            <a:off x="3739896" y="1417320"/>
            <a:ext cx="5120640" cy="2304288"/>
          </a:xfrm>
        </p:spPr>
        <p:txBody>
          <a:bodyPr>
            <a:normAutofit/>
          </a:bodyPr>
          <a:lstStyle>
            <a:lvl1pPr>
              <a:defRPr sz="4000" cap="all" baseline="0"/>
            </a:lvl1pPr>
          </a:lstStyle>
          <a:p>
            <a:r>
              <a:rPr lang="en-US" smtClean="0"/>
              <a:t>Click to edit Master title style</a:t>
            </a:r>
            <a:endParaRPr lang="en-US" dirty="0"/>
          </a:p>
        </p:txBody>
      </p:sp>
      <p:sp>
        <p:nvSpPr>
          <p:cNvPr id="13"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119237-00E8-48F5-9A77-8496B8A0E541}" type="datetimeFigureOut">
              <a:rPr lang="en-US" smtClean="0"/>
              <a:t>1/30/13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60992-D05B-4846-8E6E-CA034CB4F1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119237-00E8-48F5-9A77-8496B8A0E541}" type="datetimeFigureOut">
              <a:rPr lang="en-US" smtClean="0"/>
              <a:t>1/30/13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60992-D05B-4846-8E6E-CA034CB4F16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Freeform 8"/>
          <p:cNvSpPr>
            <a:spLocks noChangeAspect="1" noEditPoints="1"/>
          </p:cNvSpPr>
          <p:nvPr/>
        </p:nvSpPr>
        <p:spPr bwMode="auto">
          <a:xfrm>
            <a:off x="5489634" y="0"/>
            <a:ext cx="3393768" cy="6858000"/>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10"/>
          </p:nvPr>
        </p:nvSpPr>
        <p:spPr/>
        <p:txBody>
          <a:bodyPr/>
          <a:lstStyle/>
          <a:p>
            <a:fld id="{896202C6-8B37-41F0-B3E4-774551D1C22F}" type="datetime4">
              <a:rPr lang="en-US" smtClean="0"/>
              <a:pPr/>
              <a:t>January 30, 2013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
        <p:nvSpPr>
          <p:cNvPr id="25" name="Title Placeholder 1"/>
          <p:cNvSpPr>
            <a:spLocks noGrp="1"/>
          </p:cNvSpPr>
          <p:nvPr>
            <p:ph type="title"/>
          </p:nvPr>
        </p:nvSpPr>
        <p:spPr>
          <a:xfrm>
            <a:off x="276225" y="228600"/>
            <a:ext cx="8591550" cy="1066801"/>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1" name="Content Placeholder 30"/>
          <p:cNvSpPr>
            <a:spLocks noGrp="1"/>
          </p:cNvSpPr>
          <p:nvPr>
            <p:ph sz="quarter" idx="13"/>
          </p:nvPr>
        </p:nvSpPr>
        <p:spPr>
          <a:xfrm>
            <a:off x="274320" y="1298448"/>
            <a:ext cx="859536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lvl1pPr>
              <a:defRPr>
                <a:solidFill>
                  <a:schemeClr val="bg2"/>
                </a:solidFill>
              </a:defRPr>
            </a:lvl1pPr>
          </a:lstStyle>
          <a:p>
            <a:fld id="{48F78D1B-BB73-41B2-8202-C6678B761557}" type="datetime4">
              <a:rPr lang="en-US" smtClean="0"/>
              <a:pPr/>
              <a:t>January 30, 2013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
        <p:nvSpPr>
          <p:cNvPr id="15" name="Subtitle 2"/>
          <p:cNvSpPr>
            <a:spLocks noGrp="1"/>
          </p:cNvSpPr>
          <p:nvPr>
            <p:ph type="subTitle" idx="1"/>
          </p:nvPr>
        </p:nvSpPr>
        <p:spPr>
          <a:xfrm>
            <a:off x="3743324" y="1400174"/>
            <a:ext cx="5120640" cy="1476375"/>
          </a:xfrm>
        </p:spPr>
        <p:txBody>
          <a:bodyPr anchor="b" anchorCtr="0">
            <a:normAutofit/>
          </a:bodyPr>
          <a:lstStyle>
            <a:lvl1pPr marL="0" indent="0" algn="l">
              <a:buNone/>
              <a:defRPr sz="2400" b="0" i="0" cap="none" spc="12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Freeform 7"/>
          <p:cNvSpPr>
            <a:spLocks noChangeAspect="1" noEditPoints="1"/>
          </p:cNvSpPr>
          <p:nvPr/>
        </p:nvSpPr>
        <p:spPr bwMode="auto">
          <a:xfrm>
            <a:off x="34289" y="136641"/>
            <a:ext cx="3326149" cy="6721359"/>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Title 11"/>
          <p:cNvSpPr>
            <a:spLocks noGrp="1"/>
          </p:cNvSpPr>
          <p:nvPr>
            <p:ph type="title"/>
          </p:nvPr>
        </p:nvSpPr>
        <p:spPr>
          <a:xfrm>
            <a:off x="3733800" y="2895599"/>
            <a:ext cx="5129543" cy="2667001"/>
          </a:xfrm>
        </p:spPr>
        <p:txBody>
          <a:bodyPr anchor="t">
            <a:normAutofit/>
          </a:bodyPr>
          <a:lstStyle>
            <a:lvl1pPr>
              <a:defRPr kumimoji="0" lang="en-US" sz="4000" b="0" i="0" u="none" strike="noStrike" kern="1200" cap="all" spc="0" normalizeH="0" baseline="0" noProof="0" dirty="0" smtClean="0">
                <a:ln>
                  <a:noFill/>
                </a:ln>
                <a:solidFill>
                  <a:schemeClr val="tx2"/>
                </a:solidFill>
                <a:effectLst/>
                <a:uLnTx/>
                <a:uFillTx/>
                <a:latin typeface="+mj-lt"/>
                <a:ea typeface="+mj-ea"/>
                <a:cs typeface="Tunga" pitchFamily="2"/>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2511E46-B9AD-4605-BA48-F4BA770367EA}" type="datetime4">
              <a:rPr lang="en-US" smtClean="0"/>
              <a:pPr/>
              <a:t>January 30, 2013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a:p>
        </p:txBody>
      </p:sp>
      <p:sp>
        <p:nvSpPr>
          <p:cNvPr id="9"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2" name="Content Placeholder 11"/>
          <p:cNvSpPr>
            <a:spLocks noGrp="1"/>
          </p:cNvSpPr>
          <p:nvPr>
            <p:ph sz="quarter" idx="13"/>
          </p:nvPr>
        </p:nvSpPr>
        <p:spPr>
          <a:xfrm>
            <a:off x="276225" y="1298448"/>
            <a:ext cx="4251960" cy="4937760"/>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1"/>
          <p:cNvSpPr>
            <a:spLocks noGrp="1"/>
          </p:cNvSpPr>
          <p:nvPr>
            <p:ph sz="quarter" idx="14"/>
          </p:nvPr>
        </p:nvSpPr>
        <p:spPr>
          <a:xfrm>
            <a:off x="4615815" y="1298448"/>
            <a:ext cx="4251960" cy="4937760"/>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771A4492-1D66-40E5-BF5F-8AE5B76A3760}" type="datetime4">
              <a:rPr lang="en-US" smtClean="0"/>
              <a:pPr/>
              <a:t>January 30, 2013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744759D-0EFF-4FB2-9CCE-04E00944F0FE}" type="slidenum">
              <a:rPr lang="en-US" smtClean="0"/>
              <a:pPr/>
              <a:t>‹#›</a:t>
            </a:fld>
            <a:endParaRPr lang="en-US"/>
          </a:p>
        </p:txBody>
      </p:sp>
      <p:sp>
        <p:nvSpPr>
          <p:cNvPr id="12"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4" name="Content Placeholder 11"/>
          <p:cNvSpPr>
            <a:spLocks noGrp="1"/>
          </p:cNvSpPr>
          <p:nvPr>
            <p:ph sz="quarter" idx="13"/>
          </p:nvPr>
        </p:nvSpPr>
        <p:spPr>
          <a:xfrm>
            <a:off x="276225" y="1810512"/>
            <a:ext cx="4251960" cy="4425696"/>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1"/>
          <p:cNvSpPr>
            <a:spLocks noGrp="1"/>
          </p:cNvSpPr>
          <p:nvPr>
            <p:ph sz="quarter" idx="14"/>
          </p:nvPr>
        </p:nvSpPr>
        <p:spPr>
          <a:xfrm>
            <a:off x="4615815" y="1810512"/>
            <a:ext cx="4251960" cy="4425696"/>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0" name="Text Placeholder 3"/>
          <p:cNvSpPr>
            <a:spLocks noGrp="1"/>
          </p:cNvSpPr>
          <p:nvPr>
            <p:ph type="body" sz="half" idx="2"/>
          </p:nvPr>
        </p:nvSpPr>
        <p:spPr>
          <a:xfrm>
            <a:off x="276225" y="1298448"/>
            <a:ext cx="4248150" cy="509587"/>
          </a:xfrm>
        </p:spPr>
        <p:txBody>
          <a:bodyPr anchor="ctr">
            <a:normAutofit/>
          </a:bodyPr>
          <a:lstStyle>
            <a:lvl1pPr marL="0" indent="0" algn="l">
              <a:buNone/>
              <a:defRPr sz="2000" b="0" i="0" spc="0" baseline="0">
                <a:solidFill>
                  <a:schemeClr val="tx2"/>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1" name="Text Placeholder 3"/>
          <p:cNvSpPr>
            <a:spLocks noGrp="1"/>
          </p:cNvSpPr>
          <p:nvPr>
            <p:ph type="body" sz="half" idx="15"/>
          </p:nvPr>
        </p:nvSpPr>
        <p:spPr>
          <a:xfrm>
            <a:off x="4615815" y="1298448"/>
            <a:ext cx="4248150" cy="509587"/>
          </a:xfrm>
        </p:spPr>
        <p:txBody>
          <a:bodyPr anchor="ctr">
            <a:normAutofit/>
          </a:bodyPr>
          <a:lstStyle>
            <a:lvl1pPr marL="0" indent="0">
              <a:buNone/>
              <a:defRPr sz="2000" b="0" i="0" spc="0" baseline="0">
                <a:solidFill>
                  <a:schemeClr val="tx2"/>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2"/>
                </a:solidFill>
              </a:defRPr>
            </a:lvl1pPr>
          </a:lstStyle>
          <a:p>
            <a:fld id="{F0120655-FBEF-4656-A8A9-E7D9EB4F4DEC}" type="datetime4">
              <a:rPr lang="en-US" smtClean="0"/>
              <a:pPr/>
              <a:t>January 30, 2013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744759D-0EFF-4FB2-9CCE-04E00944F0FE}" type="slidenum">
              <a:rPr lang="en-US" smtClean="0"/>
              <a:pPr/>
              <a:t>‹#›</a:t>
            </a:fld>
            <a:endParaRPr lang="en-US"/>
          </a:p>
        </p:txBody>
      </p:sp>
      <p:sp>
        <p:nvSpPr>
          <p:cNvPr id="17"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6B2BA2-D035-44CD-B6C5-345CD46C68A9}" type="datetime4">
              <a:rPr lang="en-US" smtClean="0"/>
              <a:pPr/>
              <a:t>January 30, 2013</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744759D-0EFF-4FB2-9CCE-04E00944F0F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1"/>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lvl1pPr>
              <a:defRPr>
                <a:solidFill>
                  <a:schemeClr val="bg2"/>
                </a:solidFill>
              </a:defRPr>
            </a:lvl1pPr>
          </a:lstStyle>
          <a:p>
            <a:fld id="{712544D9-E8EB-4DFC-9BAC-8FC5CFB1A919}" type="datetime4">
              <a:rPr lang="en-US" smtClean="0"/>
              <a:pPr/>
              <a:t>January 30, 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a:p>
        </p:txBody>
      </p:sp>
      <p:sp>
        <p:nvSpPr>
          <p:cNvPr id="9" name="Title Placeholder 1"/>
          <p:cNvSpPr>
            <a:spLocks noGrp="1"/>
          </p:cNvSpPr>
          <p:nvPr>
            <p:ph type="title"/>
          </p:nvPr>
        </p:nvSpPr>
        <p:spPr>
          <a:xfrm>
            <a:off x="276225" y="228601"/>
            <a:ext cx="2834640" cy="1298448"/>
          </a:xfrm>
          <a:prstGeom prst="rect">
            <a:avLst/>
          </a:prstGeom>
        </p:spPr>
        <p:txBody>
          <a:bodyPr vert="horz" lIns="91440" tIns="45720" rIns="91440" bIns="45720" rtlCol="0" anchor="b" anchorCtr="0">
            <a:normAutofit/>
          </a:bodyPr>
          <a:lstStyle>
            <a:lvl1pPr>
              <a:defRPr sz="2400">
                <a:solidFill>
                  <a:schemeClr val="bg2"/>
                </a:solidFill>
              </a:defRPr>
            </a:lvl1pPr>
          </a:lstStyle>
          <a:p>
            <a:r>
              <a:rPr lang="en-US" smtClean="0"/>
              <a:t>Click to edit Master title style</a:t>
            </a:r>
            <a:endParaRPr lang="en-US" dirty="0"/>
          </a:p>
        </p:txBody>
      </p:sp>
      <p:sp>
        <p:nvSpPr>
          <p:cNvPr id="10" name="Content Placeholder 11"/>
          <p:cNvSpPr>
            <a:spLocks noGrp="1"/>
          </p:cNvSpPr>
          <p:nvPr>
            <p:ph sz="quarter" idx="14"/>
          </p:nvPr>
        </p:nvSpPr>
        <p:spPr>
          <a:xfrm>
            <a:off x="3775935" y="533400"/>
            <a:ext cx="5063266" cy="5702808"/>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half" idx="2"/>
          </p:nvPr>
        </p:nvSpPr>
        <p:spPr>
          <a:xfrm>
            <a:off x="276224" y="1539240"/>
            <a:ext cx="2834640" cy="4709160"/>
          </a:xfrm>
        </p:spPr>
        <p:txBody>
          <a:bodyPr>
            <a:normAutofit/>
          </a:bodyPr>
          <a:lstStyle>
            <a:lvl1pPr marL="0" indent="0">
              <a:buNone/>
              <a:defRPr lang="en-US" sz="1600" b="0" i="0" kern="1200" cap="none" spc="30" baseline="0" dirty="0" smtClean="0">
                <a:solidFill>
                  <a:schemeClr val="bg2"/>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600"/>
              </a:spcBef>
              <a:spcAft>
                <a:spcPts val="0"/>
              </a:spcAft>
              <a:buClr>
                <a:schemeClr val="accent1"/>
              </a:buClr>
              <a:buFont typeface="Arial" pitchFamily="34" charset="0"/>
              <a:buNone/>
            </a:pPr>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3" name="Rectangle 12"/>
          <p:cNvSpPr/>
          <p:nvPr/>
        </p:nvSpPr>
        <p:spPr>
          <a:xfrm>
            <a:off x="0" y="-1"/>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3409950" y="0"/>
            <a:ext cx="5734050" cy="685800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5" name="Date Placeholder 4"/>
          <p:cNvSpPr>
            <a:spLocks noGrp="1"/>
          </p:cNvSpPr>
          <p:nvPr>
            <p:ph type="dt" sz="half" idx="10"/>
          </p:nvPr>
        </p:nvSpPr>
        <p:spPr/>
        <p:txBody>
          <a:bodyPr/>
          <a:lstStyle>
            <a:lvl1pPr>
              <a:defRPr>
                <a:solidFill>
                  <a:schemeClr val="bg2"/>
                </a:solidFill>
              </a:defRPr>
            </a:lvl1pPr>
          </a:lstStyle>
          <a:p>
            <a:fld id="{CF894904-8048-429B-BF77-F17DA8F8287B}" type="datetime4">
              <a:rPr lang="en-US" smtClean="0"/>
              <a:pPr/>
              <a:t>January 30, 2013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a:p>
        </p:txBody>
      </p:sp>
      <p:sp>
        <p:nvSpPr>
          <p:cNvPr id="21" name="Title Placeholder 1"/>
          <p:cNvSpPr>
            <a:spLocks noGrp="1"/>
          </p:cNvSpPr>
          <p:nvPr>
            <p:ph type="title"/>
          </p:nvPr>
        </p:nvSpPr>
        <p:spPr>
          <a:xfrm>
            <a:off x="276224" y="228600"/>
            <a:ext cx="2834640" cy="1295399"/>
          </a:xfrm>
          <a:prstGeom prst="rect">
            <a:avLst/>
          </a:prstGeom>
        </p:spPr>
        <p:txBody>
          <a:bodyPr vert="horz" lIns="91440" tIns="45720" rIns="91440" bIns="45720" rtlCol="0" anchor="b" anchorCtr="0">
            <a:normAutofit/>
          </a:bodyPr>
          <a:lstStyle>
            <a:lvl1pPr>
              <a:defRPr sz="2400">
                <a:solidFill>
                  <a:schemeClr val="bg2"/>
                </a:solidFill>
              </a:defRPr>
            </a:lvl1pPr>
          </a:lstStyle>
          <a:p>
            <a:r>
              <a:rPr lang="en-US" smtClean="0"/>
              <a:t>Click to edit Master title style</a:t>
            </a:r>
            <a:endParaRPr lang="en-US" dirty="0"/>
          </a:p>
        </p:txBody>
      </p:sp>
      <p:sp>
        <p:nvSpPr>
          <p:cNvPr id="25" name="Text Placeholder 24"/>
          <p:cNvSpPr>
            <a:spLocks noGrp="1"/>
          </p:cNvSpPr>
          <p:nvPr>
            <p:ph type="body" sz="quarter" idx="13"/>
          </p:nvPr>
        </p:nvSpPr>
        <p:spPr>
          <a:xfrm>
            <a:off x="274320" y="1536192"/>
            <a:ext cx="2834640" cy="4712208"/>
          </a:xfrm>
        </p:spPr>
        <p:txBody>
          <a:bodyPr>
            <a:normAutofit/>
          </a:bodyPr>
          <a:lstStyle>
            <a:lvl1pPr marL="0" indent="0">
              <a:buNone/>
              <a:defRPr sz="1600">
                <a:solidFill>
                  <a:schemeClr val="bg2"/>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6225" y="1295400"/>
            <a:ext cx="8591550" cy="49339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6225" y="6429375"/>
            <a:ext cx="2133600" cy="292100"/>
          </a:xfrm>
          <a:prstGeom prst="rect">
            <a:avLst/>
          </a:prstGeom>
        </p:spPr>
        <p:txBody>
          <a:bodyPr vert="horz" lIns="91440" tIns="45720" rIns="91440" bIns="45720" rtlCol="0" anchor="ctr">
            <a:normAutofit/>
          </a:bodyPr>
          <a:lstStyle>
            <a:lvl1pPr algn="l">
              <a:defRPr sz="1050" b="1">
                <a:solidFill>
                  <a:schemeClr val="tx2"/>
                </a:solidFill>
              </a:defRPr>
            </a:lvl1pPr>
          </a:lstStyle>
          <a:p>
            <a:fld id="{6441D7B3-F7C5-4013-AC5D-399DD8DB11FA}" type="datetime4">
              <a:rPr lang="en-US" smtClean="0"/>
              <a:pPr/>
              <a:t>January 30, 2013</a:t>
            </a:fld>
            <a:endParaRPr lang="en-US"/>
          </a:p>
        </p:txBody>
      </p:sp>
      <p:sp>
        <p:nvSpPr>
          <p:cNvPr id="5" name="Footer Placeholder 4"/>
          <p:cNvSpPr>
            <a:spLocks noGrp="1"/>
          </p:cNvSpPr>
          <p:nvPr>
            <p:ph type="ftr" sz="quarter" idx="3"/>
          </p:nvPr>
        </p:nvSpPr>
        <p:spPr>
          <a:xfrm>
            <a:off x="3743324" y="6429375"/>
            <a:ext cx="4086225" cy="292100"/>
          </a:xfrm>
          <a:prstGeom prst="rect">
            <a:avLst/>
          </a:prstGeom>
        </p:spPr>
        <p:txBody>
          <a:bodyPr vert="horz" lIns="91440" tIns="45720" rIns="91440" bIns="45720" rtlCol="0" anchor="ctr">
            <a:normAutofit/>
          </a:bodyPr>
          <a:lstStyle>
            <a:lvl1pPr algn="l">
              <a:defRPr sz="1050" b="1">
                <a:solidFill>
                  <a:schemeClr val="tx2"/>
                </a:solidFill>
              </a:defRPr>
            </a:lvl1pPr>
          </a:lstStyle>
          <a:p>
            <a:endParaRPr lang="en-US" dirty="0"/>
          </a:p>
        </p:txBody>
      </p:sp>
      <p:sp>
        <p:nvSpPr>
          <p:cNvPr id="6" name="Slide Number Placeholder 5"/>
          <p:cNvSpPr>
            <a:spLocks noGrp="1"/>
          </p:cNvSpPr>
          <p:nvPr>
            <p:ph type="sldNum" sz="quarter" idx="4"/>
          </p:nvPr>
        </p:nvSpPr>
        <p:spPr>
          <a:xfrm>
            <a:off x="7991475" y="6429375"/>
            <a:ext cx="876300" cy="292100"/>
          </a:xfrm>
          <a:prstGeom prst="rect">
            <a:avLst/>
          </a:prstGeom>
        </p:spPr>
        <p:txBody>
          <a:bodyPr vert="horz" lIns="91440" tIns="45720" rIns="91440" bIns="45720" rtlCol="0" anchor="ctr">
            <a:normAutofit/>
          </a:bodyPr>
          <a:lstStyle>
            <a:lvl1pPr algn="r">
              <a:defRPr sz="1600" b="1">
                <a:solidFill>
                  <a:schemeClr val="tx2"/>
                </a:solidFill>
              </a:defRPr>
            </a:lvl1pPr>
          </a:lstStyle>
          <a:p>
            <a:fld id="{5744759D-0EFF-4FB2-9CCE-04E00944F0F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hf sldNum="0" hdr="0" ftr="0" dt="0"/>
  <p:txStyles>
    <p:titleStyle>
      <a:lvl1pPr algn="l" defTabSz="914400" rtl="0" eaLnBrk="1" latinLnBrk="0" hangingPunct="1">
        <a:spcBef>
          <a:spcPts val="400"/>
        </a:spcBef>
        <a:buNone/>
        <a:defRPr sz="3600" b="0" kern="1200" cap="none" spc="0" baseline="0">
          <a:solidFill>
            <a:schemeClr val="tx2"/>
          </a:solidFill>
          <a:latin typeface="+mj-lt"/>
          <a:ea typeface="+mj-ea"/>
          <a:cs typeface="Tunga" pitchFamily="2"/>
        </a:defRPr>
      </a:lvl1pPr>
    </p:titleStyle>
    <p:bodyStyle>
      <a:lvl1pPr marL="171450" indent="-173736" algn="l" defTabSz="914400" rtl="0" eaLnBrk="1" latinLnBrk="0" hangingPunct="1">
        <a:spcBef>
          <a:spcPts val="600"/>
        </a:spcBef>
        <a:spcAft>
          <a:spcPts val="0"/>
        </a:spcAft>
        <a:buClr>
          <a:schemeClr val="accent1"/>
        </a:buClr>
        <a:buFont typeface="Arial" pitchFamily="34" charset="0"/>
        <a:buChar char="•"/>
        <a:defRPr sz="2200" b="0" i="0" kern="1200" cap="none" spc="30" baseline="0">
          <a:solidFill>
            <a:schemeClr val="tx2"/>
          </a:solidFill>
          <a:latin typeface="+mn-lt"/>
          <a:ea typeface="+mn-ea"/>
          <a:cs typeface="Tahoma" pitchFamily="34" charset="0"/>
        </a:defRPr>
      </a:lvl1pPr>
      <a:lvl2pPr marL="344488" indent="-173736" algn="l" defTabSz="914400" rtl="0" eaLnBrk="1" latinLnBrk="0" hangingPunct="1">
        <a:spcBef>
          <a:spcPts val="600"/>
        </a:spcBef>
        <a:buClr>
          <a:schemeClr val="accent1"/>
        </a:buClr>
        <a:buFont typeface="Arial" pitchFamily="34" charset="0"/>
        <a:buChar char="•"/>
        <a:defRPr sz="2000" kern="1200">
          <a:solidFill>
            <a:schemeClr val="tx2"/>
          </a:solidFill>
          <a:latin typeface="+mn-lt"/>
          <a:ea typeface="+mn-ea"/>
          <a:cs typeface="Tahoma" pitchFamily="34" charset="0"/>
        </a:defRPr>
      </a:lvl2pPr>
      <a:lvl3pPr marL="515938" indent="-173736" algn="l" defTabSz="914400" rtl="0" eaLnBrk="1" latinLnBrk="0" hangingPunct="1">
        <a:spcBef>
          <a:spcPts val="600"/>
        </a:spcBef>
        <a:buClr>
          <a:schemeClr val="accent1"/>
        </a:buClr>
        <a:buFont typeface="Arial" pitchFamily="34" charset="0"/>
        <a:buChar char="•"/>
        <a:defRPr sz="1800" kern="1200">
          <a:solidFill>
            <a:schemeClr val="tx2"/>
          </a:solidFill>
          <a:latin typeface="+mn-lt"/>
          <a:ea typeface="+mn-ea"/>
          <a:cs typeface="Tahoma" pitchFamily="34" charset="0"/>
        </a:defRPr>
      </a:lvl3pPr>
      <a:lvl4pPr marL="688975" indent="-173736" algn="l" defTabSz="914400" rtl="0" eaLnBrk="1" latinLnBrk="0" hangingPunct="1">
        <a:spcBef>
          <a:spcPts val="600"/>
        </a:spcBef>
        <a:buClr>
          <a:schemeClr val="accent1"/>
        </a:buClr>
        <a:buFont typeface="Arial" pitchFamily="34" charset="0"/>
        <a:buChar char="•"/>
        <a:defRPr sz="1600" kern="1200">
          <a:solidFill>
            <a:schemeClr val="tx2"/>
          </a:solidFill>
          <a:latin typeface="+mn-lt"/>
          <a:ea typeface="+mn-ea"/>
          <a:cs typeface="Tahoma" pitchFamily="34" charset="0"/>
        </a:defRPr>
      </a:lvl4pPr>
      <a:lvl5pPr marL="860425" indent="-173736" algn="l" defTabSz="914400" rtl="0" eaLnBrk="1" latinLnBrk="0" hangingPunct="1">
        <a:spcBef>
          <a:spcPts val="600"/>
        </a:spcBef>
        <a:buClr>
          <a:schemeClr val="accent1"/>
        </a:buClr>
        <a:buFont typeface="Arial" pitchFamily="34" charset="0"/>
        <a:buChar char="•"/>
        <a:defRPr sz="1600" kern="1200" baseline="0">
          <a:solidFill>
            <a:schemeClr val="tx2"/>
          </a:solidFill>
          <a:latin typeface="+mn-lt"/>
          <a:ea typeface="+mn-ea"/>
          <a:cs typeface="Tahoma" pitchFamily="34" charset="0"/>
        </a:defRPr>
      </a:lvl5pPr>
      <a:lvl6pPr marL="105156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123444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141732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8pPr>
      <a:lvl9pPr marL="160020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1.xml"/><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3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customXml" Target="../ink/ink3.xml"/><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customXml" Target="../ink/ink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customXml" Target="../ink/ink4.xml"/><Relationship Id="rId5"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7.xml.rels><?xml version="1.0" encoding="UTF-8" standalone="yes"?>
<Relationships xmlns="http://schemas.openxmlformats.org/package/2006/relationships"><Relationship Id="rId3" Type="http://schemas.openxmlformats.org/officeDocument/2006/relationships/customXml" Target="../ink/ink5.xml"/><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customXml" Target="../ink/ink6.xml"/><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customXml" Target="../ink/ink7.xml"/><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2.xml.rels><?xml version="1.0" encoding="UTF-8" standalone="yes"?>
<Relationships xmlns="http://schemas.openxmlformats.org/package/2006/relationships"><Relationship Id="rId3" Type="http://schemas.openxmlformats.org/officeDocument/2006/relationships/customXml" Target="../ink/ink8.xml"/><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customXml" Target="../ink/ink9.xml"/><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6.xml.rels><?xml version="1.0" encoding="UTF-8" standalone="yes"?>
<Relationships xmlns="http://schemas.openxmlformats.org/package/2006/relationships"><Relationship Id="rId3" Type="http://schemas.openxmlformats.org/officeDocument/2006/relationships/customXml" Target="../ink/ink10.xml"/><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customXml" Target="../ink/ink11.xml"/><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customXml" Target="../ink/ink12.xml"/><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customXml" Target="../ink/ink13.xml"/><Relationship Id="rId5"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14.xml"/><Relationship Id="rId4"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6.xml.rels><?xml version="1.0" encoding="UTF-8" standalone="yes"?>
<Relationships xmlns="http://schemas.openxmlformats.org/package/2006/relationships"><Relationship Id="rId3" Type="http://schemas.openxmlformats.org/officeDocument/2006/relationships/customXml" Target="../ink/ink15.xml"/><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57.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customXml" Target="../ink/ink16.xml"/><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emf"/></Relationships>
</file>

<file path=ppt/slides/_rels/slide6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customXml" Target="../ink/ink17.xml"/><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customXml" Target="../ink/ink18.xml"/><Relationship Id="rId6"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customXml" Target="../ink/ink19.xml"/><Relationship Id="rId6"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customXml" Target="../ink/ink20.xml"/><Relationship Id="rId6"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customXml" Target="../ink/ink21.xml"/><Relationship Id="rId5"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customXml" Target="../ink/ink22.xml"/><Relationship Id="rId6"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customXml" Target="../ink/ink23.xml"/><Relationship Id="rId6"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customXml" Target="../ink/ink24.xml"/><Relationship Id="rId6"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2.xml.rels><?xml version="1.0" encoding="UTF-8" standalone="yes"?>
<Relationships xmlns="http://schemas.openxmlformats.org/package/2006/relationships"><Relationship Id="rId3" Type="http://schemas.openxmlformats.org/officeDocument/2006/relationships/customXml" Target="../ink/ink25.xml"/><Relationship Id="rId4"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Chapter 4</a:t>
            </a:r>
            <a:endParaRPr lang="en-US" dirty="0"/>
          </a:p>
        </p:txBody>
      </p:sp>
      <p:sp>
        <p:nvSpPr>
          <p:cNvPr id="3" name="Title 2"/>
          <p:cNvSpPr>
            <a:spLocks noGrp="1"/>
          </p:cNvSpPr>
          <p:nvPr>
            <p:ph type="title"/>
          </p:nvPr>
        </p:nvSpPr>
        <p:spPr/>
        <p:txBody>
          <a:bodyPr/>
          <a:lstStyle/>
          <a:p>
            <a:r>
              <a:rPr lang="en-US" dirty="0" smtClean="0"/>
              <a:t>Trees</a:t>
            </a:r>
            <a:endParaRPr lang="en-US" dirty="0"/>
          </a:p>
        </p:txBody>
      </p:sp>
    </p:spTree>
    <p:extLst>
      <p:ext uri="{BB962C8B-B14F-4D97-AF65-F5344CB8AC3E}">
        <p14:creationId xmlns:p14="http://schemas.microsoft.com/office/powerpoint/2010/main" val="2898476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4.5</a:t>
            </a:r>
            <a:endParaRPr lang="en-US" dirty="0"/>
          </a:p>
        </p:txBody>
      </p:sp>
      <p:sp>
        <p:nvSpPr>
          <p:cNvPr id="3" name="Title 2"/>
          <p:cNvSpPr>
            <a:spLocks noGrp="1"/>
          </p:cNvSpPr>
          <p:nvPr>
            <p:ph type="title"/>
          </p:nvPr>
        </p:nvSpPr>
        <p:spPr/>
        <p:txBody>
          <a:bodyPr/>
          <a:lstStyle/>
          <a:p>
            <a:r>
              <a:rPr lang="en-US" dirty="0" smtClean="0"/>
              <a:t>Splay Trees</a:t>
            </a:r>
            <a:endParaRPr lang="en-US" dirty="0"/>
          </a:p>
        </p:txBody>
      </p:sp>
    </p:spTree>
    <p:extLst>
      <p:ext uri="{BB962C8B-B14F-4D97-AF65-F5344CB8AC3E}">
        <p14:creationId xmlns:p14="http://schemas.microsoft.com/office/powerpoint/2010/main" val="22669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Splay Tree</a:t>
            </a:r>
            <a:endParaRPr lang="en-US" dirty="0"/>
          </a:p>
        </p:txBody>
      </p:sp>
      <p:sp>
        <p:nvSpPr>
          <p:cNvPr id="3" name="Content Placeholder 2"/>
          <p:cNvSpPr>
            <a:spLocks noGrp="1"/>
          </p:cNvSpPr>
          <p:nvPr>
            <p:ph sz="quarter" idx="13"/>
          </p:nvPr>
        </p:nvSpPr>
        <p:spPr/>
        <p:txBody>
          <a:bodyPr/>
          <a:lstStyle/>
          <a:p>
            <a:r>
              <a:rPr lang="en-US" dirty="0" smtClean="0"/>
              <a:t>Binary tree</a:t>
            </a:r>
          </a:p>
          <a:p>
            <a:r>
              <a:rPr lang="en-US" dirty="0" smtClean="0"/>
              <a:t>Worst case O(n)</a:t>
            </a:r>
            <a:endParaRPr lang="en-US" dirty="0"/>
          </a:p>
        </p:txBody>
      </p:sp>
    </p:spTree>
    <p:extLst>
      <p:ext uri="{BB962C8B-B14F-4D97-AF65-F5344CB8AC3E}">
        <p14:creationId xmlns:p14="http://schemas.microsoft.com/office/powerpoint/2010/main" val="4196368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Splay Trees – Amortized Analysis</a:t>
            </a:r>
            <a:endParaRPr lang="en-US" dirty="0"/>
          </a:p>
        </p:txBody>
      </p:sp>
      <p:sp>
        <p:nvSpPr>
          <p:cNvPr id="3" name="Content Placeholder 2"/>
          <p:cNvSpPr>
            <a:spLocks noGrp="1"/>
          </p:cNvSpPr>
          <p:nvPr>
            <p:ph sz="quarter" idx="13"/>
          </p:nvPr>
        </p:nvSpPr>
        <p:spPr/>
        <p:txBody>
          <a:bodyPr/>
          <a:lstStyle/>
          <a:p>
            <a:r>
              <a:rPr lang="en-US" dirty="0" smtClean="0"/>
              <a:t>Amortized Analysis- looking not just at a single operation, but a series of them.</a:t>
            </a:r>
          </a:p>
          <a:p>
            <a:endParaRPr lang="en-US" dirty="0"/>
          </a:p>
          <a:p>
            <a:r>
              <a:rPr lang="en-US" dirty="0" smtClean="0"/>
              <a:t>A single operation in the series could be O(n)</a:t>
            </a:r>
          </a:p>
          <a:p>
            <a:r>
              <a:rPr lang="en-US" dirty="0" smtClean="0"/>
              <a:t>Overall, the series is O(log n)</a:t>
            </a:r>
          </a:p>
          <a:p>
            <a:r>
              <a:rPr lang="en-US" dirty="0" smtClean="0"/>
              <a:t>This is true for any sequence of operations</a:t>
            </a:r>
            <a:endParaRPr lang="en-US" dirty="0"/>
          </a:p>
        </p:txBody>
      </p:sp>
    </p:spTree>
    <p:extLst>
      <p:ext uri="{BB962C8B-B14F-4D97-AF65-F5344CB8AC3E}">
        <p14:creationId xmlns:p14="http://schemas.microsoft.com/office/powerpoint/2010/main" val="2061883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AVL Limitations</a:t>
            </a:r>
            <a:endParaRPr lang="en-US" dirty="0"/>
          </a:p>
        </p:txBody>
      </p:sp>
    </p:spTree>
    <p:extLst>
      <p:ext uri="{BB962C8B-B14F-4D97-AF65-F5344CB8AC3E}">
        <p14:creationId xmlns:p14="http://schemas.microsoft.com/office/powerpoint/2010/main" val="33186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AVL Limitations</a:t>
            </a:r>
            <a:endParaRPr lang="en-US" dirty="0"/>
          </a:p>
        </p:txBody>
      </p:sp>
      <p:sp>
        <p:nvSpPr>
          <p:cNvPr id="3" name="Content Placeholder 2"/>
          <p:cNvSpPr>
            <a:spLocks noGrp="1"/>
          </p:cNvSpPr>
          <p:nvPr>
            <p:ph sz="quarter" idx="13"/>
          </p:nvPr>
        </p:nvSpPr>
        <p:spPr/>
        <p:txBody>
          <a:bodyPr/>
          <a:lstStyle/>
          <a:p>
            <a:r>
              <a:rPr lang="en-US" dirty="0" smtClean="0"/>
              <a:t>Have to store or re-compute the height</a:t>
            </a:r>
          </a:p>
          <a:p>
            <a:r>
              <a:rPr lang="en-US" dirty="0" smtClean="0"/>
              <a:t>Hard to implement</a:t>
            </a:r>
          </a:p>
          <a:p>
            <a:pPr lvl="1"/>
            <a:r>
              <a:rPr lang="en-US" dirty="0" smtClean="0"/>
              <a:t>Error prone</a:t>
            </a:r>
          </a:p>
          <a:p>
            <a:pPr lvl="1"/>
            <a:r>
              <a:rPr lang="en-US" dirty="0" smtClean="0"/>
              <a:t>Expensive</a:t>
            </a:r>
          </a:p>
          <a:p>
            <a:r>
              <a:rPr lang="en-US" dirty="0" smtClean="0"/>
              <a:t>Easy inputs don’t lessen our work</a:t>
            </a:r>
          </a:p>
          <a:p>
            <a:pPr lvl="1"/>
            <a:r>
              <a:rPr lang="en-US" dirty="0" smtClean="0"/>
              <a:t>Worst case, average case, and best case pretty much the same</a:t>
            </a:r>
          </a:p>
        </p:txBody>
      </p:sp>
    </p:spTree>
    <p:extLst>
      <p:ext uri="{BB962C8B-B14F-4D97-AF65-F5344CB8AC3E}">
        <p14:creationId xmlns:p14="http://schemas.microsoft.com/office/powerpoint/2010/main" val="53584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Language</a:t>
            </a:r>
            <a:endParaRPr lang="en-US" dirty="0"/>
          </a:p>
        </p:txBody>
      </p:sp>
      <p:sp>
        <p:nvSpPr>
          <p:cNvPr id="3" name="Content Placeholder 2"/>
          <p:cNvSpPr>
            <a:spLocks noGrp="1"/>
          </p:cNvSpPr>
          <p:nvPr>
            <p:ph sz="quarter" idx="13"/>
          </p:nvPr>
        </p:nvSpPr>
        <p:spPr/>
        <p:txBody>
          <a:bodyPr/>
          <a:lstStyle/>
          <a:p>
            <a:r>
              <a:rPr lang="en-US" dirty="0" smtClean="0"/>
              <a:t>Some words are used a lot, some a little</a:t>
            </a:r>
          </a:p>
          <a:p>
            <a:r>
              <a:rPr lang="en-US" dirty="0"/>
              <a:t>W</a:t>
            </a:r>
            <a:r>
              <a:rPr lang="en-US" dirty="0" smtClean="0"/>
              <a:t>ouldn’t it be nice to have my second access be cheaper?</a:t>
            </a:r>
          </a:p>
        </p:txBody>
      </p:sp>
    </p:spTree>
    <p:extLst>
      <p:ext uri="{BB962C8B-B14F-4D97-AF65-F5344CB8AC3E}">
        <p14:creationId xmlns:p14="http://schemas.microsoft.com/office/powerpoint/2010/main" val="1431812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90-10 rule</a:t>
            </a:r>
            <a:endParaRPr lang="en-US" dirty="0"/>
          </a:p>
        </p:txBody>
      </p:sp>
      <p:sp>
        <p:nvSpPr>
          <p:cNvPr id="3" name="Content Placeholder 2"/>
          <p:cNvSpPr>
            <a:spLocks noGrp="1"/>
          </p:cNvSpPr>
          <p:nvPr>
            <p:ph sz="quarter" idx="13"/>
          </p:nvPr>
        </p:nvSpPr>
        <p:spPr/>
        <p:txBody>
          <a:bodyPr>
            <a:normAutofit/>
          </a:bodyPr>
          <a:lstStyle/>
          <a:p>
            <a:r>
              <a:rPr lang="en-US" dirty="0" smtClean="0"/>
              <a:t>Empirical studies suggest that 90% of accesses are on 10% of the data</a:t>
            </a:r>
          </a:p>
          <a:p>
            <a:r>
              <a:rPr lang="en-US" dirty="0" smtClean="0"/>
              <a:t>Language</a:t>
            </a:r>
          </a:p>
          <a:p>
            <a:pPr lvl="1"/>
            <a:r>
              <a:rPr lang="en-US" dirty="0" smtClean="0"/>
              <a:t>the, be,</a:t>
            </a:r>
            <a:r>
              <a:rPr lang="en-US" dirty="0"/>
              <a:t> </a:t>
            </a:r>
            <a:r>
              <a:rPr lang="en-US" dirty="0" smtClean="0"/>
              <a:t>to, of, and, a, in, that have, I</a:t>
            </a:r>
          </a:p>
          <a:p>
            <a:pPr lvl="1"/>
            <a:r>
              <a:rPr lang="en-US" dirty="0"/>
              <a:t>c</a:t>
            </a:r>
            <a:r>
              <a:rPr lang="en-US" dirty="0" smtClean="0"/>
              <a:t>oncupiscence, draconian, evanescent, hornswoggle, ossify, paroxysm, </a:t>
            </a:r>
            <a:r>
              <a:rPr lang="en-US" dirty="0"/>
              <a:t>p</a:t>
            </a:r>
            <a:r>
              <a:rPr lang="en-US" dirty="0" smtClean="0"/>
              <a:t>enurious, </a:t>
            </a:r>
            <a:r>
              <a:rPr lang="en-US" dirty="0" err="1" smtClean="0"/>
              <a:t>schadenfreude</a:t>
            </a:r>
            <a:r>
              <a:rPr lang="en-US" dirty="0" smtClean="0"/>
              <a:t>, sibilance, skullduggery</a:t>
            </a:r>
          </a:p>
          <a:p>
            <a:pPr lvl="1"/>
            <a:endParaRPr lang="en-US" dirty="0"/>
          </a:p>
          <a:p>
            <a:r>
              <a:rPr lang="en-US" dirty="0" smtClean="0"/>
              <a:t>Lets make those 90% of accesses fast</a:t>
            </a:r>
            <a:endParaRPr lang="en-US" dirty="0"/>
          </a:p>
        </p:txBody>
      </p:sp>
    </p:spTree>
    <p:extLst>
      <p:ext uri="{BB962C8B-B14F-4D97-AF65-F5344CB8AC3E}">
        <p14:creationId xmlns:p14="http://schemas.microsoft.com/office/powerpoint/2010/main" val="4056010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do this?</a:t>
            </a:r>
            <a:endParaRPr lang="en-US" dirty="0"/>
          </a:p>
        </p:txBody>
      </p:sp>
    </p:spTree>
    <p:extLst>
      <p:ext uri="{BB962C8B-B14F-4D97-AF65-F5344CB8AC3E}">
        <p14:creationId xmlns:p14="http://schemas.microsoft.com/office/powerpoint/2010/main" val="2510609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do this?</a:t>
            </a:r>
            <a:endParaRPr lang="en-US" dirty="0"/>
          </a:p>
        </p:txBody>
      </p:sp>
      <p:sp>
        <p:nvSpPr>
          <p:cNvPr id="3" name="Content Placeholder 2"/>
          <p:cNvSpPr>
            <a:spLocks noGrp="1"/>
          </p:cNvSpPr>
          <p:nvPr>
            <p:ph sz="quarter" idx="13"/>
          </p:nvPr>
        </p:nvSpPr>
        <p:spPr/>
        <p:txBody>
          <a:bodyPr/>
          <a:lstStyle/>
          <a:p>
            <a:r>
              <a:rPr lang="en-US" dirty="0" smtClean="0"/>
              <a:t>Work is proportional to the depth</a:t>
            </a:r>
          </a:p>
          <a:p>
            <a:endParaRPr lang="en-US" dirty="0" smtClean="0"/>
          </a:p>
          <a:p>
            <a:r>
              <a:rPr lang="en-US" dirty="0" smtClean="0"/>
              <a:t>Put the </a:t>
            </a:r>
            <a:r>
              <a:rPr lang="en-US" dirty="0"/>
              <a:t>ones I access a lot to be close to the </a:t>
            </a:r>
            <a:r>
              <a:rPr lang="en-US" dirty="0" smtClean="0"/>
              <a:t>top</a:t>
            </a:r>
          </a:p>
          <a:p>
            <a:pPr lvl="1"/>
            <a:r>
              <a:rPr lang="en-US" dirty="0" smtClean="0"/>
              <a:t>When I access it, move it up (rotate-to-root strategy)</a:t>
            </a:r>
          </a:p>
          <a:p>
            <a:pPr lvl="1"/>
            <a:r>
              <a:rPr lang="en-US" dirty="0" smtClean="0"/>
              <a:t>Even after other accesses, it remains close to the root</a:t>
            </a:r>
          </a:p>
        </p:txBody>
      </p:sp>
    </p:spTree>
    <p:extLst>
      <p:ext uri="{BB962C8B-B14F-4D97-AF65-F5344CB8AC3E}">
        <p14:creationId xmlns:p14="http://schemas.microsoft.com/office/powerpoint/2010/main" val="898844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a:t>
            </a:r>
            <a:endParaRPr lang="en-US" dirty="0"/>
          </a:p>
        </p:txBody>
      </p:sp>
      <p:sp>
        <p:nvSpPr>
          <p:cNvPr id="3" name="Content Placeholder 2"/>
          <p:cNvSpPr>
            <a:spLocks noGrp="1"/>
          </p:cNvSpPr>
          <p:nvPr>
            <p:ph sz="quarter" idx="13"/>
          </p:nvPr>
        </p:nvSpPr>
        <p:spPr/>
        <p:txBody>
          <a:bodyPr/>
          <a:lstStyle/>
          <a:p>
            <a:r>
              <a:rPr lang="en-US" dirty="0" smtClean="0"/>
              <a:t>O(log n) for non-uniform access</a:t>
            </a:r>
          </a:p>
          <a:p>
            <a:r>
              <a:rPr lang="en-US" dirty="0" smtClean="0"/>
              <a:t>Uniform access will be much worse than balanced trees</a:t>
            </a:r>
            <a:endParaRPr lang="en-US" dirty="0"/>
          </a:p>
        </p:txBody>
      </p:sp>
    </p:spTree>
    <p:extLst>
      <p:ext uri="{BB962C8B-B14F-4D97-AF65-F5344CB8AC3E}">
        <p14:creationId xmlns:p14="http://schemas.microsoft.com/office/powerpoint/2010/main" val="2841851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Program 2</a:t>
            </a:r>
            <a:endParaRPr lang="en-US" dirty="0"/>
          </a:p>
        </p:txBody>
      </p:sp>
      <p:sp>
        <p:nvSpPr>
          <p:cNvPr id="3" name="Content Placeholder 2"/>
          <p:cNvSpPr>
            <a:spLocks noGrp="1"/>
          </p:cNvSpPr>
          <p:nvPr>
            <p:ph sz="quarter" idx="13"/>
          </p:nvPr>
        </p:nvSpPr>
        <p:spPr/>
        <p:txBody>
          <a:bodyPr/>
          <a:lstStyle/>
          <a:p>
            <a:r>
              <a:rPr lang="en-US" dirty="0" smtClean="0"/>
              <a:t>Fill in the functions</a:t>
            </a:r>
          </a:p>
          <a:p>
            <a:r>
              <a:rPr lang="en-US" dirty="0" smtClean="0"/>
              <a:t>Use recursion</a:t>
            </a:r>
          </a:p>
          <a:p>
            <a:r>
              <a:rPr lang="en-US" dirty="0" smtClean="0"/>
              <a:t>Don</a:t>
            </a:r>
            <a:r>
              <a:rPr lang="fr-FR" dirty="0" smtClean="0"/>
              <a:t>’</a:t>
            </a:r>
            <a:r>
              <a:rPr lang="en-US" dirty="0" smtClean="0"/>
              <a:t>t need to include anything</a:t>
            </a:r>
          </a:p>
          <a:p>
            <a:r>
              <a:rPr lang="en-US" dirty="0" smtClean="0"/>
              <a:t>I provided sample output so you know if things are functioning properly</a:t>
            </a:r>
            <a:endParaRPr lang="en-US" dirty="0"/>
          </a:p>
        </p:txBody>
      </p:sp>
    </p:spTree>
    <p:extLst>
      <p:ext uri="{BB962C8B-B14F-4D97-AF65-F5344CB8AC3E}">
        <p14:creationId xmlns:p14="http://schemas.microsoft.com/office/powerpoint/2010/main" val="2438508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they work</a:t>
            </a:r>
            <a:endParaRPr lang="en-US" dirty="0"/>
          </a:p>
        </p:txBody>
      </p:sp>
      <p:sp>
        <p:nvSpPr>
          <p:cNvPr id="3" name="Content Placeholder 2"/>
          <p:cNvSpPr>
            <a:spLocks noGrp="1"/>
          </p:cNvSpPr>
          <p:nvPr>
            <p:ph sz="quarter" idx="13"/>
          </p:nvPr>
        </p:nvSpPr>
        <p:spPr/>
        <p:txBody>
          <a:bodyPr/>
          <a:lstStyle/>
          <a:p>
            <a:r>
              <a:rPr lang="en-US" dirty="0" smtClean="0"/>
              <a:t>Bottom-up splay trees</a:t>
            </a:r>
          </a:p>
          <a:p>
            <a:r>
              <a:rPr lang="en-US" dirty="0" smtClean="0"/>
              <a:t>Top-down splay trees</a:t>
            </a:r>
            <a:endParaRPr lang="en-US" dirty="0"/>
          </a:p>
        </p:txBody>
      </p:sp>
    </p:spTree>
    <p:extLst>
      <p:ext uri="{BB962C8B-B14F-4D97-AF65-F5344CB8AC3E}">
        <p14:creationId xmlns:p14="http://schemas.microsoft.com/office/powerpoint/2010/main" val="443476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Bottom-up</a:t>
            </a:r>
            <a:endParaRPr lang="en-US" dirty="0"/>
          </a:p>
        </p:txBody>
      </p:sp>
      <p:sp>
        <p:nvSpPr>
          <p:cNvPr id="3" name="Content Placeholder 2"/>
          <p:cNvSpPr>
            <a:spLocks noGrp="1"/>
          </p:cNvSpPr>
          <p:nvPr>
            <p:ph sz="quarter" idx="13"/>
          </p:nvPr>
        </p:nvSpPr>
        <p:spPr/>
        <p:txBody>
          <a:bodyPr/>
          <a:lstStyle/>
          <a:p>
            <a:r>
              <a:rPr lang="en-US" dirty="0" smtClean="0"/>
              <a:t>Similar to AVL rotations</a:t>
            </a:r>
          </a:p>
          <a:p>
            <a:r>
              <a:rPr lang="en-US" dirty="0" smtClean="0"/>
              <a:t>Different names</a:t>
            </a:r>
          </a:p>
          <a:p>
            <a:endParaRPr lang="en-US" dirty="0"/>
          </a:p>
          <a:p>
            <a:r>
              <a:rPr lang="en-US" dirty="0" err="1" smtClean="0"/>
              <a:t>Zig</a:t>
            </a:r>
            <a:r>
              <a:rPr lang="en-US" dirty="0" smtClean="0"/>
              <a:t> (left)</a:t>
            </a:r>
          </a:p>
          <a:p>
            <a:r>
              <a:rPr lang="en-US" dirty="0" err="1" smtClean="0"/>
              <a:t>Zag</a:t>
            </a:r>
            <a:r>
              <a:rPr lang="en-US" dirty="0" smtClean="0"/>
              <a:t> (right)</a:t>
            </a:r>
          </a:p>
          <a:p>
            <a:endParaRPr lang="en-US" dirty="0"/>
          </a:p>
          <a:p>
            <a:endParaRPr lang="en-US" dirty="0"/>
          </a:p>
        </p:txBody>
      </p:sp>
    </p:spTree>
    <p:extLst>
      <p:ext uri="{BB962C8B-B14F-4D97-AF65-F5344CB8AC3E}">
        <p14:creationId xmlns:p14="http://schemas.microsoft.com/office/powerpoint/2010/main" val="2840251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3" name="Content Placeholder 2"/>
          <p:cNvSpPr>
            <a:spLocks noGrp="1"/>
          </p:cNvSpPr>
          <p:nvPr>
            <p:ph sz="quarter" idx="13"/>
          </p:nvPr>
        </p:nvSpPr>
        <p:spPr/>
        <p:txBody>
          <a:bodyPr/>
          <a:lstStyle/>
          <a:p>
            <a:r>
              <a:rPr lang="en-US" dirty="0" err="1" smtClean="0"/>
              <a:t>Zigs</a:t>
            </a:r>
            <a:endParaRPr lang="en-US" dirty="0" smtClean="0"/>
          </a:p>
          <a:p>
            <a:r>
              <a:rPr lang="en-US" dirty="0" err="1" smtClean="0"/>
              <a:t>Zags</a:t>
            </a:r>
            <a:endParaRPr lang="en-US" dirty="0" smtClean="0"/>
          </a:p>
          <a:p>
            <a:r>
              <a:rPr lang="en-US" dirty="0" err="1" smtClean="0"/>
              <a:t>Zig-zags</a:t>
            </a:r>
            <a:endParaRPr lang="en-US" dirty="0" smtClean="0"/>
          </a:p>
          <a:p>
            <a:r>
              <a:rPr lang="en-US" dirty="0" err="1" smtClean="0"/>
              <a:t>Zig-zigs</a:t>
            </a:r>
            <a:endParaRPr lang="en-US" dirty="0" smtClean="0"/>
          </a:p>
          <a:p>
            <a:r>
              <a:rPr lang="en-US" dirty="0" err="1" smtClean="0"/>
              <a:t>Zag-zigs</a:t>
            </a:r>
            <a:endParaRPr lang="en-US" dirty="0" smtClean="0"/>
          </a:p>
          <a:p>
            <a:r>
              <a:rPr lang="en-US" dirty="0" err="1" smtClean="0"/>
              <a:t>Zag-zags</a:t>
            </a:r>
            <a:endParaRPr lang="en-US" dirty="0"/>
          </a:p>
        </p:txBody>
      </p:sp>
    </p:spTree>
    <p:extLst>
      <p:ext uri="{BB962C8B-B14F-4D97-AF65-F5344CB8AC3E}">
        <p14:creationId xmlns:p14="http://schemas.microsoft.com/office/powerpoint/2010/main" val="32392125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Zig</a:t>
            </a:r>
            <a:endParaRPr lang="en-US" dirty="0"/>
          </a:p>
        </p:txBody>
      </p:sp>
      <p:pic>
        <p:nvPicPr>
          <p:cNvPr id="5" name="Picture 4"/>
          <p:cNvPicPr>
            <a:picLocks noChangeAspect="1"/>
          </p:cNvPicPr>
          <p:nvPr/>
        </p:nvPicPr>
        <p:blipFill>
          <a:blip r:embed="rId2"/>
          <a:stretch>
            <a:fillRect/>
          </a:stretch>
        </p:blipFill>
        <p:spPr>
          <a:xfrm>
            <a:off x="1615260" y="1742146"/>
            <a:ext cx="5346700" cy="4197822"/>
          </a:xfrm>
          <a:prstGeom prst="rect">
            <a:avLst/>
          </a:prstGeom>
        </p:spPr>
      </p:pic>
    </p:spTree>
    <p:extLst>
      <p:ext uri="{BB962C8B-B14F-4D97-AF65-F5344CB8AC3E}">
        <p14:creationId xmlns:p14="http://schemas.microsoft.com/office/powerpoint/2010/main" val="27182556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Zig</a:t>
            </a:r>
            <a:endParaRPr lang="en-US" dirty="0"/>
          </a:p>
        </p:txBody>
      </p:sp>
      <p:pic>
        <p:nvPicPr>
          <p:cNvPr id="4" name="Picture 3"/>
          <p:cNvPicPr>
            <a:picLocks noChangeAspect="1"/>
          </p:cNvPicPr>
          <p:nvPr/>
        </p:nvPicPr>
        <p:blipFill>
          <a:blip r:embed="rId2"/>
          <a:stretch>
            <a:fillRect/>
          </a:stretch>
        </p:blipFill>
        <p:spPr>
          <a:xfrm>
            <a:off x="526445" y="2817932"/>
            <a:ext cx="8036166" cy="2415936"/>
          </a:xfrm>
          <a:prstGeom prst="rect">
            <a:avLst/>
          </a:prstGeom>
        </p:spPr>
      </p:pic>
    </p:spTree>
    <p:extLst>
      <p:ext uri="{BB962C8B-B14F-4D97-AF65-F5344CB8AC3E}">
        <p14:creationId xmlns:p14="http://schemas.microsoft.com/office/powerpoint/2010/main" val="26956208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Zig-zag</a:t>
            </a:r>
            <a:endParaRPr lang="en-US" dirty="0"/>
          </a:p>
        </p:txBody>
      </p:sp>
      <p:sp>
        <p:nvSpPr>
          <p:cNvPr id="3" name="Content Placeholder 2"/>
          <p:cNvSpPr>
            <a:spLocks noGrp="1"/>
          </p:cNvSpPr>
          <p:nvPr>
            <p:ph sz="quarter" idx="13"/>
          </p:nvPr>
        </p:nvSpPr>
        <p:spPr/>
        <p:txBody>
          <a:bodyPr/>
          <a:lstStyle/>
          <a:p>
            <a:r>
              <a:rPr lang="en-US" dirty="0" smtClean="0"/>
              <a:t>Identical to a double right rotation of AVL</a:t>
            </a:r>
            <a:endParaRPr lang="en-US" dirty="0"/>
          </a:p>
        </p:txBody>
      </p:sp>
      <p:pic>
        <p:nvPicPr>
          <p:cNvPr id="4" name="Picture 3"/>
          <p:cNvPicPr>
            <a:picLocks noChangeAspect="1"/>
          </p:cNvPicPr>
          <p:nvPr/>
        </p:nvPicPr>
        <p:blipFill>
          <a:blip r:embed="rId2"/>
          <a:stretch>
            <a:fillRect/>
          </a:stretch>
        </p:blipFill>
        <p:spPr>
          <a:xfrm>
            <a:off x="2220512" y="2058581"/>
            <a:ext cx="4200409" cy="4163237"/>
          </a:xfrm>
          <a:prstGeom prst="rect">
            <a:avLst/>
          </a:prstGeom>
        </p:spPr>
      </p:pic>
    </p:spTree>
    <p:extLst>
      <p:ext uri="{BB962C8B-B14F-4D97-AF65-F5344CB8AC3E}">
        <p14:creationId xmlns:p14="http://schemas.microsoft.com/office/powerpoint/2010/main" val="16404892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Zig-zag</a:t>
            </a:r>
            <a:endParaRPr lang="en-US" dirty="0"/>
          </a:p>
        </p:txBody>
      </p:sp>
      <p:pic>
        <p:nvPicPr>
          <p:cNvPr id="4" name="Picture 3"/>
          <p:cNvPicPr>
            <a:picLocks noChangeAspect="1"/>
          </p:cNvPicPr>
          <p:nvPr/>
        </p:nvPicPr>
        <p:blipFill>
          <a:blip r:embed="rId2"/>
          <a:stretch>
            <a:fillRect/>
          </a:stretch>
        </p:blipFill>
        <p:spPr>
          <a:xfrm>
            <a:off x="276224" y="1669892"/>
            <a:ext cx="8720219" cy="3786002"/>
          </a:xfrm>
          <a:prstGeom prst="rect">
            <a:avLst/>
          </a:prstGeom>
        </p:spPr>
      </p:pic>
    </p:spTree>
    <p:extLst>
      <p:ext uri="{BB962C8B-B14F-4D97-AF65-F5344CB8AC3E}">
        <p14:creationId xmlns:p14="http://schemas.microsoft.com/office/powerpoint/2010/main" val="418636413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Zig-zig</a:t>
            </a:r>
            <a:endParaRPr lang="en-US" dirty="0"/>
          </a:p>
        </p:txBody>
      </p:sp>
      <p:pic>
        <p:nvPicPr>
          <p:cNvPr id="4" name="Picture 3"/>
          <p:cNvPicPr>
            <a:picLocks noChangeAspect="1"/>
          </p:cNvPicPr>
          <p:nvPr/>
        </p:nvPicPr>
        <p:blipFill>
          <a:blip r:embed="rId2"/>
          <a:stretch>
            <a:fillRect/>
          </a:stretch>
        </p:blipFill>
        <p:spPr>
          <a:xfrm>
            <a:off x="1546101" y="1532217"/>
            <a:ext cx="5133975" cy="4511675"/>
          </a:xfrm>
          <a:prstGeom prst="rect">
            <a:avLst/>
          </a:prstGeom>
        </p:spPr>
      </p:pic>
    </p:spTree>
    <p:extLst>
      <p:ext uri="{BB962C8B-B14F-4D97-AF65-F5344CB8AC3E}">
        <p14:creationId xmlns:p14="http://schemas.microsoft.com/office/powerpoint/2010/main" val="250242855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Zig-zig</a:t>
            </a:r>
            <a:endParaRPr lang="en-US" dirty="0"/>
          </a:p>
        </p:txBody>
      </p:sp>
      <p:pic>
        <p:nvPicPr>
          <p:cNvPr id="4" name="Picture 3"/>
          <p:cNvPicPr>
            <a:picLocks noChangeAspect="1"/>
          </p:cNvPicPr>
          <p:nvPr/>
        </p:nvPicPr>
        <p:blipFill>
          <a:blip r:embed="rId2"/>
          <a:stretch>
            <a:fillRect/>
          </a:stretch>
        </p:blipFill>
        <p:spPr>
          <a:xfrm>
            <a:off x="0" y="1949845"/>
            <a:ext cx="9006266" cy="3230211"/>
          </a:xfrm>
          <a:prstGeom prst="rect">
            <a:avLst/>
          </a:prstGeom>
        </p:spPr>
      </p:pic>
    </p:spTree>
    <p:extLst>
      <p:ext uri="{BB962C8B-B14F-4D97-AF65-F5344CB8AC3E}">
        <p14:creationId xmlns:p14="http://schemas.microsoft.com/office/powerpoint/2010/main" val="344578233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3"/>
          <a:stretch>
            <a:fillRect/>
          </a:stretch>
        </p:blipFill>
        <p:spPr>
          <a:xfrm>
            <a:off x="2396667" y="1295401"/>
            <a:ext cx="3827513" cy="4521249"/>
          </a:xfrm>
          <a:prstGeom prst="rect">
            <a:avLst/>
          </a:prstGeom>
        </p:spPr>
      </p:pic>
    </p:spTree>
    <p:extLst>
      <p:ext uri="{BB962C8B-B14F-4D97-AF65-F5344CB8AC3E}">
        <p14:creationId xmlns:p14="http://schemas.microsoft.com/office/powerpoint/2010/main" val="21589034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sz="quarter" idx="13"/>
          </p:nvPr>
        </p:nvSpPr>
        <p:spPr/>
        <p:txBody>
          <a:bodyPr/>
          <a:lstStyle/>
          <a:p>
            <a:r>
              <a:rPr lang="en-US" dirty="0"/>
              <a:t>Complexity</a:t>
            </a:r>
          </a:p>
          <a:p>
            <a:pPr lvl="1"/>
            <a:r>
              <a:rPr lang="en-US" dirty="0"/>
              <a:t>O(n) </a:t>
            </a:r>
            <a:r>
              <a:rPr lang="en-US" dirty="0" smtClean="0"/>
              <a:t>means it will happen n times</a:t>
            </a:r>
          </a:p>
          <a:p>
            <a:pPr lvl="1"/>
            <a:r>
              <a:rPr lang="en-US" dirty="0" smtClean="0"/>
              <a:t>Classic example is a for loop</a:t>
            </a:r>
            <a:endParaRPr lang="en-US" dirty="0"/>
          </a:p>
          <a:p>
            <a:pPr marL="0" indent="0">
              <a:buNone/>
            </a:pPr>
            <a:endParaRPr lang="en-US" dirty="0" smtClean="0"/>
          </a:p>
          <a:p>
            <a:r>
              <a:rPr lang="en-US" dirty="0" smtClean="0"/>
              <a:t>AVL</a:t>
            </a:r>
          </a:p>
          <a:p>
            <a:pPr lvl="1"/>
            <a:r>
              <a:rPr lang="en-US" dirty="0" smtClean="0"/>
              <a:t>REMEMBER, it must be balanced and follow binary search properties</a:t>
            </a:r>
          </a:p>
        </p:txBody>
      </p:sp>
    </p:spTree>
    <p:extLst>
      <p:ext uri="{BB962C8B-B14F-4D97-AF65-F5344CB8AC3E}">
        <p14:creationId xmlns:p14="http://schemas.microsoft.com/office/powerpoint/2010/main" val="4201828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Continued</a:t>
            </a:r>
          </a:p>
        </p:txBody>
      </p:sp>
      <p:pic>
        <p:nvPicPr>
          <p:cNvPr id="5" name="Picture 4"/>
          <p:cNvPicPr>
            <a:picLocks noChangeAspect="1"/>
          </p:cNvPicPr>
          <p:nvPr/>
        </p:nvPicPr>
        <p:blipFill>
          <a:blip r:embed="rId2"/>
          <a:stretch>
            <a:fillRect/>
          </a:stretch>
        </p:blipFill>
        <p:spPr>
          <a:xfrm>
            <a:off x="2388219" y="1165615"/>
            <a:ext cx="4212657" cy="5258558"/>
          </a:xfrm>
          <a:prstGeom prst="rect">
            <a:avLst/>
          </a:prstGeom>
        </p:spPr>
      </p:pic>
    </p:spTree>
    <p:extLst>
      <p:ext uri="{BB962C8B-B14F-4D97-AF65-F5344CB8AC3E}">
        <p14:creationId xmlns:p14="http://schemas.microsoft.com/office/powerpoint/2010/main" val="92513935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Continued</a:t>
            </a:r>
          </a:p>
        </p:txBody>
      </p:sp>
    </p:spTree>
    <p:extLst>
      <p:ext uri="{BB962C8B-B14F-4D97-AF65-F5344CB8AC3E}">
        <p14:creationId xmlns:p14="http://schemas.microsoft.com/office/powerpoint/2010/main" val="23612083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4" name="Picture 3"/>
          <p:cNvPicPr>
            <a:picLocks noChangeAspect="1"/>
          </p:cNvPicPr>
          <p:nvPr/>
        </p:nvPicPr>
        <p:blipFill>
          <a:blip r:embed="rId2"/>
          <a:stretch>
            <a:fillRect/>
          </a:stretch>
        </p:blipFill>
        <p:spPr>
          <a:xfrm>
            <a:off x="2403560" y="1892292"/>
            <a:ext cx="4038577" cy="377461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52640" y="1717200"/>
              <a:ext cx="5274720" cy="4173480"/>
            </p14:xfrm>
          </p:contentPart>
        </mc:Choice>
        <mc:Fallback xmlns="">
          <p:pic>
            <p:nvPicPr>
              <p:cNvPr id="3" name="Ink 2"/>
              <p:cNvPicPr/>
              <p:nvPr/>
            </p:nvPicPr>
            <p:blipFill>
              <a:blip r:embed="rId4"/>
              <a:stretch>
                <a:fillRect/>
              </a:stretch>
            </p:blipFill>
            <p:spPr>
              <a:xfrm>
                <a:off x="143280" y="1707840"/>
                <a:ext cx="5293440" cy="4192200"/>
              </a:xfrm>
              <a:prstGeom prst="rect">
                <a:avLst/>
              </a:prstGeom>
            </p:spPr>
          </p:pic>
        </mc:Fallback>
      </mc:AlternateContent>
    </p:spTree>
    <p:extLst>
      <p:ext uri="{BB962C8B-B14F-4D97-AF65-F5344CB8AC3E}">
        <p14:creationId xmlns:p14="http://schemas.microsoft.com/office/powerpoint/2010/main" val="122399482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857249" y="1602900"/>
              <a:ext cx="5274720" cy="4173480"/>
            </p14:xfrm>
          </p:contentPart>
        </mc:Choice>
        <mc:Fallback xmlns="">
          <p:pic>
            <p:nvPicPr>
              <p:cNvPr id="3" name="Ink 2"/>
              <p:cNvPicPr/>
              <p:nvPr/>
            </p:nvPicPr>
            <p:blipFill>
              <a:blip r:embed="rId3"/>
              <a:stretch>
                <a:fillRect/>
              </a:stretch>
            </p:blipFill>
            <p:spPr>
              <a:xfrm>
                <a:off x="5847889" y="1593540"/>
                <a:ext cx="5293440" cy="4192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362240" y="1255680"/>
              <a:ext cx="5919480" cy="5320440"/>
            </p14:xfrm>
          </p:contentPart>
        </mc:Choice>
        <mc:Fallback xmlns="">
          <p:pic>
            <p:nvPicPr>
              <p:cNvPr id="5" name="Ink 4"/>
              <p:cNvPicPr/>
              <p:nvPr/>
            </p:nvPicPr>
            <p:blipFill>
              <a:blip r:embed="rId5"/>
              <a:stretch>
                <a:fillRect/>
              </a:stretch>
            </p:blipFill>
            <p:spPr>
              <a:xfrm>
                <a:off x="1352880" y="1246320"/>
                <a:ext cx="5938200" cy="5339160"/>
              </a:xfrm>
              <a:prstGeom prst="rect">
                <a:avLst/>
              </a:prstGeom>
            </p:spPr>
          </p:pic>
        </mc:Fallback>
      </mc:AlternateContent>
    </p:spTree>
    <p:extLst>
      <p:ext uri="{BB962C8B-B14F-4D97-AF65-F5344CB8AC3E}">
        <p14:creationId xmlns:p14="http://schemas.microsoft.com/office/powerpoint/2010/main" val="207361322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a:t>
            </a:r>
            <a:endParaRPr lang="en-US" dirty="0"/>
          </a:p>
        </p:txBody>
      </p:sp>
      <p:sp>
        <p:nvSpPr>
          <p:cNvPr id="3" name="Content Placeholder 2"/>
          <p:cNvSpPr>
            <a:spLocks noGrp="1"/>
          </p:cNvSpPr>
          <p:nvPr>
            <p:ph sz="quarter" idx="13"/>
          </p:nvPr>
        </p:nvSpPr>
        <p:spPr/>
        <p:txBody>
          <a:bodyPr/>
          <a:lstStyle/>
          <a:p>
            <a:r>
              <a:rPr lang="en-US" dirty="0" smtClean="0"/>
              <a:t>Insert</a:t>
            </a:r>
          </a:p>
          <a:p>
            <a:endParaRPr lang="en-US" dirty="0"/>
          </a:p>
          <a:p>
            <a:r>
              <a:rPr lang="en-US" dirty="0" smtClean="0"/>
              <a:t>Find</a:t>
            </a:r>
          </a:p>
          <a:p>
            <a:pPr lvl="1"/>
            <a:r>
              <a:rPr lang="en-US" dirty="0" err="1" smtClean="0"/>
              <a:t>FindMin</a:t>
            </a:r>
            <a:endParaRPr lang="en-US" dirty="0" smtClean="0"/>
          </a:p>
          <a:p>
            <a:pPr lvl="1"/>
            <a:r>
              <a:rPr lang="en-US" dirty="0" err="1" smtClean="0"/>
              <a:t>FindMax</a:t>
            </a:r>
            <a:endParaRPr lang="en-US" dirty="0" smtClean="0"/>
          </a:p>
          <a:p>
            <a:endParaRPr lang="en-US" dirty="0"/>
          </a:p>
          <a:p>
            <a:r>
              <a:rPr lang="en-US" dirty="0" smtClean="0"/>
              <a:t>Delete</a:t>
            </a:r>
          </a:p>
          <a:p>
            <a:pPr lvl="1"/>
            <a:r>
              <a:rPr lang="en-US" dirty="0" err="1" smtClean="0"/>
              <a:t>DeleteMin</a:t>
            </a:r>
            <a:endParaRPr lang="en-US" dirty="0"/>
          </a:p>
          <a:p>
            <a:pPr lvl="1"/>
            <a:r>
              <a:rPr lang="en-US" dirty="0" err="1" smtClean="0"/>
              <a:t>DeleteMax</a:t>
            </a:r>
            <a:endParaRPr lang="en-US" dirty="0"/>
          </a:p>
        </p:txBody>
      </p:sp>
    </p:spTree>
    <p:extLst>
      <p:ext uri="{BB962C8B-B14F-4D97-AF65-F5344CB8AC3E}">
        <p14:creationId xmlns:p14="http://schemas.microsoft.com/office/powerpoint/2010/main" val="230638869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and Find operations</a:t>
            </a:r>
            <a:endParaRPr lang="en-US" dirty="0"/>
          </a:p>
        </p:txBody>
      </p:sp>
      <p:sp>
        <p:nvSpPr>
          <p:cNvPr id="3" name="Content Placeholder 2"/>
          <p:cNvSpPr>
            <a:spLocks noGrp="1"/>
          </p:cNvSpPr>
          <p:nvPr>
            <p:ph sz="quarter" idx="13"/>
          </p:nvPr>
        </p:nvSpPr>
        <p:spPr/>
        <p:txBody>
          <a:bodyPr/>
          <a:lstStyle/>
          <a:p>
            <a:r>
              <a:rPr lang="en-US" dirty="0"/>
              <a:t>S</a:t>
            </a:r>
            <a:r>
              <a:rPr lang="en-US" dirty="0" smtClean="0"/>
              <a:t>ame as a BST</a:t>
            </a:r>
          </a:p>
          <a:p>
            <a:r>
              <a:rPr lang="en-US" dirty="0" smtClean="0"/>
              <a:t>Splay it to the root on your way back out</a:t>
            </a:r>
            <a:endParaRPr lang="en-US" dirty="0"/>
          </a:p>
        </p:txBody>
      </p:sp>
    </p:spTree>
    <p:extLst>
      <p:ext uri="{BB962C8B-B14F-4D97-AF65-F5344CB8AC3E}">
        <p14:creationId xmlns:p14="http://schemas.microsoft.com/office/powerpoint/2010/main" val="390563052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Example</a:t>
            </a:r>
            <a:endParaRPr lang="en-US" dirty="0"/>
          </a:p>
        </p:txBody>
      </p:sp>
      <p:pic>
        <p:nvPicPr>
          <p:cNvPr id="3" name="Picture 2"/>
          <p:cNvPicPr>
            <a:picLocks noChangeAspect="1"/>
          </p:cNvPicPr>
          <p:nvPr/>
        </p:nvPicPr>
        <p:blipFill>
          <a:blip r:embed="rId3"/>
          <a:stretch>
            <a:fillRect/>
          </a:stretch>
        </p:blipFill>
        <p:spPr>
          <a:xfrm>
            <a:off x="1817729" y="1769965"/>
            <a:ext cx="5457785" cy="410541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257640" y="2221560"/>
              <a:ext cx="4522320" cy="3529080"/>
            </p14:xfrm>
          </p:contentPart>
        </mc:Choice>
        <mc:Fallback xmlns="">
          <p:pic>
            <p:nvPicPr>
              <p:cNvPr id="4" name="Ink 3"/>
              <p:cNvPicPr/>
              <p:nvPr/>
            </p:nvPicPr>
            <p:blipFill>
              <a:blip r:embed="rId5"/>
              <a:stretch>
                <a:fillRect/>
              </a:stretch>
            </p:blipFill>
            <p:spPr>
              <a:xfrm>
                <a:off x="3248280" y="2212200"/>
                <a:ext cx="4541040" cy="3547800"/>
              </a:xfrm>
              <a:prstGeom prst="rect">
                <a:avLst/>
              </a:prstGeom>
            </p:spPr>
          </p:pic>
        </mc:Fallback>
      </mc:AlternateContent>
    </p:spTree>
    <p:extLst>
      <p:ext uri="{BB962C8B-B14F-4D97-AF65-F5344CB8AC3E}">
        <p14:creationId xmlns:p14="http://schemas.microsoft.com/office/powerpoint/2010/main" val="39820035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4" name="Picture 3"/>
          <p:cNvPicPr>
            <a:picLocks noChangeAspect="1"/>
          </p:cNvPicPr>
          <p:nvPr/>
        </p:nvPicPr>
        <p:blipFill>
          <a:blip r:embed="rId2"/>
          <a:stretch>
            <a:fillRect/>
          </a:stretch>
        </p:blipFill>
        <p:spPr>
          <a:xfrm>
            <a:off x="1549973" y="1574601"/>
            <a:ext cx="5844595" cy="461986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67440" y="1859040"/>
              <a:ext cx="6467040" cy="3036240"/>
            </p14:xfrm>
          </p:contentPart>
        </mc:Choice>
        <mc:Fallback xmlns="">
          <p:pic>
            <p:nvPicPr>
              <p:cNvPr id="3" name="Ink 2"/>
              <p:cNvPicPr/>
              <p:nvPr/>
            </p:nvPicPr>
            <p:blipFill>
              <a:blip r:embed="rId4"/>
              <a:stretch>
                <a:fillRect/>
              </a:stretch>
            </p:blipFill>
            <p:spPr>
              <a:xfrm>
                <a:off x="658080" y="1849680"/>
                <a:ext cx="6485760" cy="3054960"/>
              </a:xfrm>
              <a:prstGeom prst="rect">
                <a:avLst/>
              </a:prstGeom>
            </p:spPr>
          </p:pic>
        </mc:Fallback>
      </mc:AlternateContent>
    </p:spTree>
    <p:extLst>
      <p:ext uri="{BB962C8B-B14F-4D97-AF65-F5344CB8AC3E}">
        <p14:creationId xmlns:p14="http://schemas.microsoft.com/office/powerpoint/2010/main" val="214056502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5" name="Picture 4"/>
          <p:cNvPicPr>
            <a:picLocks noChangeAspect="1"/>
          </p:cNvPicPr>
          <p:nvPr/>
        </p:nvPicPr>
        <p:blipFill>
          <a:blip r:embed="rId2"/>
          <a:stretch>
            <a:fillRect/>
          </a:stretch>
        </p:blipFill>
        <p:spPr>
          <a:xfrm>
            <a:off x="1026457" y="1800324"/>
            <a:ext cx="7187589" cy="4163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328760" y="222120"/>
              <a:ext cx="7664040" cy="5406120"/>
            </p14:xfrm>
          </p:contentPart>
        </mc:Choice>
        <mc:Fallback xmlns="">
          <p:pic>
            <p:nvPicPr>
              <p:cNvPr id="3" name="Ink 2"/>
              <p:cNvPicPr/>
              <p:nvPr/>
            </p:nvPicPr>
            <p:blipFill>
              <a:blip r:embed="rId4"/>
              <a:stretch>
                <a:fillRect/>
              </a:stretch>
            </p:blipFill>
            <p:spPr>
              <a:xfrm>
                <a:off x="1319400" y="212760"/>
                <a:ext cx="7682760" cy="5424840"/>
              </a:xfrm>
              <a:prstGeom prst="rect">
                <a:avLst/>
              </a:prstGeom>
            </p:spPr>
          </p:pic>
        </mc:Fallback>
      </mc:AlternateContent>
    </p:spTree>
    <p:extLst>
      <p:ext uri="{BB962C8B-B14F-4D97-AF65-F5344CB8AC3E}">
        <p14:creationId xmlns:p14="http://schemas.microsoft.com/office/powerpoint/2010/main" val="183797731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3" name="Picture 2"/>
          <p:cNvPicPr>
            <a:picLocks noChangeAspect="1"/>
          </p:cNvPicPr>
          <p:nvPr/>
        </p:nvPicPr>
        <p:blipFill>
          <a:blip r:embed="rId2"/>
          <a:stretch>
            <a:fillRect/>
          </a:stretch>
        </p:blipFill>
        <p:spPr>
          <a:xfrm>
            <a:off x="1348910" y="2050619"/>
            <a:ext cx="6000218" cy="3335271"/>
          </a:xfrm>
          <a:prstGeom prst="rect">
            <a:avLst/>
          </a:prstGeom>
        </p:spPr>
      </p:pic>
    </p:spTree>
    <p:extLst>
      <p:ext uri="{BB962C8B-B14F-4D97-AF65-F5344CB8AC3E}">
        <p14:creationId xmlns:p14="http://schemas.microsoft.com/office/powerpoint/2010/main" val="69469113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work on</a:t>
            </a:r>
            <a:endParaRPr lang="en-US" dirty="0"/>
          </a:p>
        </p:txBody>
      </p:sp>
      <p:sp>
        <p:nvSpPr>
          <p:cNvPr id="3" name="Content Placeholder 2"/>
          <p:cNvSpPr>
            <a:spLocks noGrp="1"/>
          </p:cNvSpPr>
          <p:nvPr>
            <p:ph sz="quarter" idx="13"/>
          </p:nvPr>
        </p:nvSpPr>
        <p:spPr/>
        <p:txBody>
          <a:bodyPr/>
          <a:lstStyle/>
          <a:p>
            <a:r>
              <a:rPr lang="en-US" dirty="0" smtClean="0"/>
              <a:t>Talk about homework more</a:t>
            </a:r>
          </a:p>
          <a:p>
            <a:r>
              <a:rPr lang="en-US" dirty="0" smtClean="0"/>
              <a:t>A bit more humor</a:t>
            </a:r>
          </a:p>
          <a:p>
            <a:r>
              <a:rPr lang="en-US" dirty="0" smtClean="0"/>
              <a:t>More code</a:t>
            </a:r>
          </a:p>
          <a:p>
            <a:pPr lvl="1"/>
            <a:r>
              <a:rPr lang="en-US" dirty="0" smtClean="0"/>
              <a:t>Do it immediately following the examples</a:t>
            </a:r>
          </a:p>
          <a:p>
            <a:pPr lvl="1"/>
            <a:r>
              <a:rPr lang="en-US" dirty="0" smtClean="0"/>
              <a:t>Do it in an IDE</a:t>
            </a:r>
          </a:p>
          <a:p>
            <a:r>
              <a:rPr lang="en-US" dirty="0" smtClean="0"/>
              <a:t>Force everyone to participate, not just some</a:t>
            </a:r>
          </a:p>
          <a:p>
            <a:pPr lvl="1"/>
            <a:r>
              <a:rPr lang="en-US" dirty="0" smtClean="0"/>
              <a:t>Everyone, not just some – call on specific people</a:t>
            </a:r>
          </a:p>
          <a:p>
            <a:pPr lvl="1"/>
            <a:r>
              <a:rPr lang="en-US" dirty="0" smtClean="0"/>
              <a:t>Have a student/group work out an example</a:t>
            </a:r>
          </a:p>
          <a:p>
            <a:pPr lvl="1"/>
            <a:r>
              <a:rPr lang="en-US" dirty="0" smtClean="0"/>
              <a:t>More at your seat problems</a:t>
            </a:r>
          </a:p>
          <a:p>
            <a:r>
              <a:rPr lang="en-US" dirty="0" smtClean="0"/>
              <a:t>Post slide ahead of time</a:t>
            </a:r>
          </a:p>
          <a:p>
            <a:r>
              <a:rPr lang="en-US" dirty="0" smtClean="0"/>
              <a:t>Reference where things are in the book</a:t>
            </a:r>
          </a:p>
          <a:p>
            <a:endParaRPr lang="en-US" dirty="0"/>
          </a:p>
        </p:txBody>
      </p:sp>
    </p:spTree>
    <p:extLst>
      <p:ext uri="{BB962C8B-B14F-4D97-AF65-F5344CB8AC3E}">
        <p14:creationId xmlns:p14="http://schemas.microsoft.com/office/powerpoint/2010/main" val="28321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min/max</a:t>
            </a:r>
            <a:endParaRPr lang="en-US" dirty="0"/>
          </a:p>
        </p:txBody>
      </p:sp>
      <p:sp>
        <p:nvSpPr>
          <p:cNvPr id="3" name="Content Placeholder 2"/>
          <p:cNvSpPr>
            <a:spLocks noGrp="1"/>
          </p:cNvSpPr>
          <p:nvPr>
            <p:ph sz="quarter" idx="13"/>
          </p:nvPr>
        </p:nvSpPr>
        <p:spPr/>
        <p:txBody>
          <a:bodyPr/>
          <a:lstStyle/>
          <a:p>
            <a:r>
              <a:rPr lang="en-US" dirty="0" smtClean="0"/>
              <a:t>Delete min</a:t>
            </a:r>
          </a:p>
          <a:p>
            <a:pPr lvl="1"/>
            <a:r>
              <a:rPr lang="en-US" dirty="0" smtClean="0"/>
              <a:t>Find min to bring value to the root</a:t>
            </a:r>
          </a:p>
          <a:p>
            <a:pPr lvl="1"/>
            <a:r>
              <a:rPr lang="en-US" dirty="0" smtClean="0"/>
              <a:t>Use right child as new root</a:t>
            </a:r>
          </a:p>
          <a:p>
            <a:pPr lvl="1"/>
            <a:r>
              <a:rPr lang="en-US" dirty="0" smtClean="0"/>
              <a:t>Delete the min</a:t>
            </a:r>
          </a:p>
          <a:p>
            <a:endParaRPr lang="en-US" dirty="0"/>
          </a:p>
          <a:p>
            <a:r>
              <a:rPr lang="en-US" dirty="0"/>
              <a:t>Delete </a:t>
            </a:r>
            <a:r>
              <a:rPr lang="en-US" dirty="0" smtClean="0"/>
              <a:t>max</a:t>
            </a:r>
            <a:endParaRPr lang="en-US" dirty="0"/>
          </a:p>
          <a:p>
            <a:pPr lvl="1"/>
            <a:r>
              <a:rPr lang="en-US" dirty="0"/>
              <a:t>Find </a:t>
            </a:r>
            <a:r>
              <a:rPr lang="en-US" dirty="0" smtClean="0"/>
              <a:t>max </a:t>
            </a:r>
            <a:r>
              <a:rPr lang="en-US" dirty="0"/>
              <a:t>to bring value to the root</a:t>
            </a:r>
          </a:p>
          <a:p>
            <a:pPr lvl="1"/>
            <a:r>
              <a:rPr lang="en-US" dirty="0"/>
              <a:t>Use </a:t>
            </a:r>
            <a:r>
              <a:rPr lang="en-US" dirty="0" smtClean="0"/>
              <a:t>left child </a:t>
            </a:r>
            <a:r>
              <a:rPr lang="en-US" dirty="0"/>
              <a:t>as new root</a:t>
            </a:r>
          </a:p>
          <a:p>
            <a:pPr lvl="1"/>
            <a:r>
              <a:rPr lang="en-US" dirty="0"/>
              <a:t>Delete </a:t>
            </a:r>
            <a:r>
              <a:rPr lang="en-US" dirty="0" smtClean="0"/>
              <a:t>the max</a:t>
            </a:r>
            <a:endParaRPr lang="en-US" dirty="0"/>
          </a:p>
          <a:p>
            <a:endParaRPr lang="en-US" dirty="0" smtClean="0"/>
          </a:p>
        </p:txBody>
      </p:sp>
    </p:spTree>
    <p:extLst>
      <p:ext uri="{BB962C8B-B14F-4D97-AF65-F5344CB8AC3E}">
        <p14:creationId xmlns:p14="http://schemas.microsoft.com/office/powerpoint/2010/main" val="389023047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Max Example</a:t>
            </a:r>
            <a:endParaRPr lang="en-US" dirty="0"/>
          </a:p>
        </p:txBody>
      </p:sp>
      <p:pic>
        <p:nvPicPr>
          <p:cNvPr id="4" name="Picture 3"/>
          <p:cNvPicPr>
            <a:picLocks noChangeAspect="1"/>
          </p:cNvPicPr>
          <p:nvPr/>
        </p:nvPicPr>
        <p:blipFill>
          <a:blip r:embed="rId3"/>
          <a:stretch>
            <a:fillRect/>
          </a:stretch>
        </p:blipFill>
        <p:spPr>
          <a:xfrm>
            <a:off x="1817729" y="1769965"/>
            <a:ext cx="5457785" cy="410541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0040" y="1548720"/>
              <a:ext cx="7376760" cy="2458800"/>
            </p14:xfrm>
          </p:contentPart>
        </mc:Choice>
        <mc:Fallback xmlns="">
          <p:pic>
            <p:nvPicPr>
              <p:cNvPr id="3" name="Ink 2"/>
              <p:cNvPicPr/>
              <p:nvPr/>
            </p:nvPicPr>
            <p:blipFill>
              <a:blip r:embed="rId5"/>
              <a:stretch>
                <a:fillRect/>
              </a:stretch>
            </p:blipFill>
            <p:spPr>
              <a:xfrm>
                <a:off x="40680" y="1539360"/>
                <a:ext cx="7395480" cy="2477520"/>
              </a:xfrm>
              <a:prstGeom prst="rect">
                <a:avLst/>
              </a:prstGeom>
            </p:spPr>
          </p:pic>
        </mc:Fallback>
      </mc:AlternateContent>
    </p:spTree>
    <p:extLst>
      <p:ext uri="{BB962C8B-B14F-4D97-AF65-F5344CB8AC3E}">
        <p14:creationId xmlns:p14="http://schemas.microsoft.com/office/powerpoint/2010/main" val="92754206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4" name="Picture 3"/>
          <p:cNvPicPr>
            <a:picLocks noChangeAspect="1"/>
          </p:cNvPicPr>
          <p:nvPr/>
        </p:nvPicPr>
        <p:blipFill>
          <a:blip r:embed="rId2"/>
          <a:stretch>
            <a:fillRect/>
          </a:stretch>
        </p:blipFill>
        <p:spPr>
          <a:xfrm>
            <a:off x="1752552" y="1400100"/>
            <a:ext cx="5530219" cy="498362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794560" y="588240"/>
              <a:ext cx="1811160" cy="1524600"/>
            </p14:xfrm>
          </p:contentPart>
        </mc:Choice>
        <mc:Fallback xmlns="">
          <p:pic>
            <p:nvPicPr>
              <p:cNvPr id="3" name="Ink 2"/>
              <p:cNvPicPr/>
              <p:nvPr/>
            </p:nvPicPr>
            <p:blipFill>
              <a:blip r:embed="rId4"/>
              <a:stretch>
                <a:fillRect/>
              </a:stretch>
            </p:blipFill>
            <p:spPr>
              <a:xfrm>
                <a:off x="5785200" y="578880"/>
                <a:ext cx="1829880" cy="1543320"/>
              </a:xfrm>
              <a:prstGeom prst="rect">
                <a:avLst/>
              </a:prstGeom>
            </p:spPr>
          </p:pic>
        </mc:Fallback>
      </mc:AlternateContent>
    </p:spTree>
    <p:extLst>
      <p:ext uri="{BB962C8B-B14F-4D97-AF65-F5344CB8AC3E}">
        <p14:creationId xmlns:p14="http://schemas.microsoft.com/office/powerpoint/2010/main" val="43209989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4" name="Picture 3"/>
          <p:cNvPicPr>
            <a:picLocks noChangeAspect="1"/>
          </p:cNvPicPr>
          <p:nvPr/>
        </p:nvPicPr>
        <p:blipFill>
          <a:blip r:embed="rId2"/>
          <a:stretch>
            <a:fillRect/>
          </a:stretch>
        </p:blipFill>
        <p:spPr>
          <a:xfrm>
            <a:off x="2082228" y="1884458"/>
            <a:ext cx="4754660" cy="3856721"/>
          </a:xfrm>
          <a:prstGeom prst="rect">
            <a:avLst/>
          </a:prstGeom>
        </p:spPr>
      </p:pic>
    </p:spTree>
    <p:extLst>
      <p:ext uri="{BB962C8B-B14F-4D97-AF65-F5344CB8AC3E}">
        <p14:creationId xmlns:p14="http://schemas.microsoft.com/office/powerpoint/2010/main" val="103508942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a:t>
            </a:r>
            <a:endParaRPr lang="en-US" dirty="0"/>
          </a:p>
        </p:txBody>
      </p:sp>
      <p:sp>
        <p:nvSpPr>
          <p:cNvPr id="3" name="Content Placeholder 2"/>
          <p:cNvSpPr>
            <a:spLocks noGrp="1"/>
          </p:cNvSpPr>
          <p:nvPr>
            <p:ph sz="quarter" idx="13"/>
          </p:nvPr>
        </p:nvSpPr>
        <p:spPr/>
        <p:txBody>
          <a:bodyPr/>
          <a:lstStyle/>
          <a:p>
            <a:r>
              <a:rPr lang="en-US" dirty="0" smtClean="0"/>
              <a:t>Find the node, which splays it</a:t>
            </a:r>
          </a:p>
          <a:p>
            <a:r>
              <a:rPr lang="en-US" dirty="0" smtClean="0"/>
              <a:t>Delete root</a:t>
            </a:r>
          </a:p>
          <a:p>
            <a:pPr lvl="1"/>
            <a:r>
              <a:rPr lang="en-US" dirty="0" smtClean="0"/>
              <a:t>Left with two </a:t>
            </a:r>
            <a:r>
              <a:rPr lang="en-US" dirty="0" err="1" smtClean="0"/>
              <a:t>subtrees</a:t>
            </a:r>
            <a:r>
              <a:rPr lang="en-US" dirty="0" smtClean="0"/>
              <a:t>, L and R</a:t>
            </a:r>
            <a:endParaRPr lang="en-US" dirty="0"/>
          </a:p>
          <a:p>
            <a:r>
              <a:rPr lang="en-US" dirty="0" smtClean="0"/>
              <a:t>Find largest in L using </a:t>
            </a:r>
            <a:r>
              <a:rPr lang="en-US" dirty="0" err="1" smtClean="0"/>
              <a:t>FindMax</a:t>
            </a:r>
            <a:r>
              <a:rPr lang="en-US" dirty="0" smtClean="0"/>
              <a:t>, this will be the new root</a:t>
            </a:r>
          </a:p>
          <a:p>
            <a:pPr lvl="1"/>
            <a:r>
              <a:rPr lang="en-US" dirty="0"/>
              <a:t>M</a:t>
            </a:r>
            <a:r>
              <a:rPr lang="en-US" dirty="0" smtClean="0"/>
              <a:t>ake R the right child of the new root</a:t>
            </a:r>
          </a:p>
        </p:txBody>
      </p:sp>
    </p:spTree>
    <p:extLst>
      <p:ext uri="{BB962C8B-B14F-4D97-AF65-F5344CB8AC3E}">
        <p14:creationId xmlns:p14="http://schemas.microsoft.com/office/powerpoint/2010/main" val="26589297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Example</a:t>
            </a:r>
            <a:endParaRPr lang="en-US" dirty="0"/>
          </a:p>
        </p:txBody>
      </p:sp>
      <p:pic>
        <p:nvPicPr>
          <p:cNvPr id="6" name="Picture 5"/>
          <p:cNvPicPr>
            <a:picLocks noChangeAspect="1"/>
          </p:cNvPicPr>
          <p:nvPr/>
        </p:nvPicPr>
        <p:blipFill>
          <a:blip r:embed="rId3"/>
          <a:stretch>
            <a:fillRect/>
          </a:stretch>
        </p:blipFill>
        <p:spPr>
          <a:xfrm>
            <a:off x="1817729" y="1769965"/>
            <a:ext cx="5457785" cy="410541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733840" y="254520"/>
              <a:ext cx="5539320" cy="4277520"/>
            </p14:xfrm>
          </p:contentPart>
        </mc:Choice>
        <mc:Fallback xmlns="">
          <p:pic>
            <p:nvPicPr>
              <p:cNvPr id="3" name="Ink 2"/>
              <p:cNvPicPr/>
              <p:nvPr/>
            </p:nvPicPr>
            <p:blipFill>
              <a:blip r:embed="rId5"/>
              <a:stretch>
                <a:fillRect/>
              </a:stretch>
            </p:blipFill>
            <p:spPr>
              <a:xfrm>
                <a:off x="2724480" y="245160"/>
                <a:ext cx="5558040" cy="4296240"/>
              </a:xfrm>
              <a:prstGeom prst="rect">
                <a:avLst/>
              </a:prstGeom>
            </p:spPr>
          </p:pic>
        </mc:Fallback>
      </mc:AlternateContent>
    </p:spTree>
    <p:extLst>
      <p:ext uri="{BB962C8B-B14F-4D97-AF65-F5344CB8AC3E}">
        <p14:creationId xmlns:p14="http://schemas.microsoft.com/office/powerpoint/2010/main" val="179007730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4" name="Picture 3"/>
          <p:cNvPicPr>
            <a:picLocks noChangeAspect="1"/>
          </p:cNvPicPr>
          <p:nvPr/>
        </p:nvPicPr>
        <p:blipFill>
          <a:blip r:embed="rId2"/>
          <a:stretch>
            <a:fillRect/>
          </a:stretch>
        </p:blipFill>
        <p:spPr>
          <a:xfrm>
            <a:off x="0" y="2074109"/>
            <a:ext cx="5499949" cy="337496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03640" y="1964160"/>
              <a:ext cx="4271760" cy="2056680"/>
            </p14:xfrm>
          </p:contentPart>
        </mc:Choice>
        <mc:Fallback xmlns="">
          <p:pic>
            <p:nvPicPr>
              <p:cNvPr id="3" name="Ink 2"/>
              <p:cNvPicPr/>
              <p:nvPr/>
            </p:nvPicPr>
            <p:blipFill>
              <a:blip r:embed="rId4"/>
              <a:stretch>
                <a:fillRect/>
              </a:stretch>
            </p:blipFill>
            <p:spPr>
              <a:xfrm>
                <a:off x="494280" y="1954800"/>
                <a:ext cx="4290480" cy="2075400"/>
              </a:xfrm>
              <a:prstGeom prst="rect">
                <a:avLst/>
              </a:prstGeom>
            </p:spPr>
          </p:pic>
        </mc:Fallback>
      </mc:AlternateContent>
    </p:spTree>
    <p:extLst>
      <p:ext uri="{BB962C8B-B14F-4D97-AF65-F5344CB8AC3E}">
        <p14:creationId xmlns:p14="http://schemas.microsoft.com/office/powerpoint/2010/main" val="394081907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3" name="Picture 2"/>
          <p:cNvPicPr>
            <a:picLocks noChangeAspect="1"/>
          </p:cNvPicPr>
          <p:nvPr/>
        </p:nvPicPr>
        <p:blipFill>
          <a:blip r:embed="rId2"/>
          <a:stretch>
            <a:fillRect/>
          </a:stretch>
        </p:blipFill>
        <p:spPr>
          <a:xfrm>
            <a:off x="1498267" y="2310205"/>
            <a:ext cx="5856896" cy="288649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165840" y="2212920"/>
              <a:ext cx="938520" cy="1321920"/>
            </p14:xfrm>
          </p:contentPart>
        </mc:Choice>
        <mc:Fallback xmlns="">
          <p:pic>
            <p:nvPicPr>
              <p:cNvPr id="4" name="Ink 3"/>
              <p:cNvPicPr/>
              <p:nvPr/>
            </p:nvPicPr>
            <p:blipFill>
              <a:blip r:embed="rId4"/>
              <a:stretch>
                <a:fillRect/>
              </a:stretch>
            </p:blipFill>
            <p:spPr>
              <a:xfrm>
                <a:off x="3156480" y="2203560"/>
                <a:ext cx="957240" cy="1340640"/>
              </a:xfrm>
              <a:prstGeom prst="rect">
                <a:avLst/>
              </a:prstGeom>
            </p:spPr>
          </p:pic>
        </mc:Fallback>
      </mc:AlternateContent>
    </p:spTree>
    <p:extLst>
      <p:ext uri="{BB962C8B-B14F-4D97-AF65-F5344CB8AC3E}">
        <p14:creationId xmlns:p14="http://schemas.microsoft.com/office/powerpoint/2010/main" val="130138349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3" name="Picture 2"/>
          <p:cNvPicPr>
            <a:picLocks noChangeAspect="1"/>
          </p:cNvPicPr>
          <p:nvPr/>
        </p:nvPicPr>
        <p:blipFill>
          <a:blip r:embed="rId2"/>
          <a:stretch>
            <a:fillRect/>
          </a:stretch>
        </p:blipFill>
        <p:spPr>
          <a:xfrm>
            <a:off x="1215668" y="2895600"/>
            <a:ext cx="1622693" cy="1333500"/>
          </a:xfrm>
          <a:prstGeom prst="rect">
            <a:avLst/>
          </a:prstGeom>
        </p:spPr>
      </p:pic>
      <p:pic>
        <p:nvPicPr>
          <p:cNvPr id="4" name="Picture 3"/>
          <p:cNvPicPr>
            <a:picLocks noChangeAspect="1"/>
          </p:cNvPicPr>
          <p:nvPr/>
        </p:nvPicPr>
        <p:blipFill>
          <a:blip r:embed="rId3"/>
          <a:stretch>
            <a:fillRect/>
          </a:stretch>
        </p:blipFill>
        <p:spPr>
          <a:xfrm>
            <a:off x="4409859" y="2895600"/>
            <a:ext cx="3265271" cy="1978001"/>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71360" y="2865240"/>
              <a:ext cx="2612880" cy="2145600"/>
            </p14:xfrm>
          </p:contentPart>
        </mc:Choice>
        <mc:Fallback xmlns="">
          <p:pic>
            <p:nvPicPr>
              <p:cNvPr id="5" name="Ink 4"/>
              <p:cNvPicPr/>
              <p:nvPr/>
            </p:nvPicPr>
            <p:blipFill>
              <a:blip r:embed="rId5"/>
              <a:stretch>
                <a:fillRect/>
              </a:stretch>
            </p:blipFill>
            <p:spPr>
              <a:xfrm>
                <a:off x="162000" y="2855880"/>
                <a:ext cx="2631600" cy="2164320"/>
              </a:xfrm>
              <a:prstGeom prst="rect">
                <a:avLst/>
              </a:prstGeom>
            </p:spPr>
          </p:pic>
        </mc:Fallback>
      </mc:AlternateContent>
    </p:spTree>
    <p:extLst>
      <p:ext uri="{BB962C8B-B14F-4D97-AF65-F5344CB8AC3E}">
        <p14:creationId xmlns:p14="http://schemas.microsoft.com/office/powerpoint/2010/main" val="129258190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3" name="Picture 2"/>
          <p:cNvPicPr>
            <a:picLocks noChangeAspect="1"/>
          </p:cNvPicPr>
          <p:nvPr/>
        </p:nvPicPr>
        <p:blipFill>
          <a:blip r:embed="rId2"/>
          <a:stretch>
            <a:fillRect/>
          </a:stretch>
        </p:blipFill>
        <p:spPr>
          <a:xfrm>
            <a:off x="1374658" y="2895600"/>
            <a:ext cx="1881646" cy="2167253"/>
          </a:xfrm>
          <a:prstGeom prst="rect">
            <a:avLst/>
          </a:prstGeom>
        </p:spPr>
      </p:pic>
      <p:pic>
        <p:nvPicPr>
          <p:cNvPr id="4" name="Picture 3"/>
          <p:cNvPicPr>
            <a:picLocks noChangeAspect="1"/>
          </p:cNvPicPr>
          <p:nvPr/>
        </p:nvPicPr>
        <p:blipFill>
          <a:blip r:embed="rId3"/>
          <a:stretch>
            <a:fillRect/>
          </a:stretch>
        </p:blipFill>
        <p:spPr>
          <a:xfrm>
            <a:off x="4409859" y="2895600"/>
            <a:ext cx="3265271" cy="1978001"/>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890080" y="2083680"/>
              <a:ext cx="3029400" cy="2081160"/>
            </p14:xfrm>
          </p:contentPart>
        </mc:Choice>
        <mc:Fallback xmlns="">
          <p:pic>
            <p:nvPicPr>
              <p:cNvPr id="5" name="Ink 4"/>
              <p:cNvPicPr/>
              <p:nvPr/>
            </p:nvPicPr>
            <p:blipFill>
              <a:blip r:embed="rId5"/>
              <a:stretch>
                <a:fillRect/>
              </a:stretch>
            </p:blipFill>
            <p:spPr>
              <a:xfrm>
                <a:off x="2880720" y="2074320"/>
                <a:ext cx="3048120" cy="2099880"/>
              </a:xfrm>
              <a:prstGeom prst="rect">
                <a:avLst/>
              </a:prstGeom>
            </p:spPr>
          </p:pic>
        </mc:Fallback>
      </mc:AlternateContent>
    </p:spTree>
    <p:extLst>
      <p:ext uri="{BB962C8B-B14F-4D97-AF65-F5344CB8AC3E}">
        <p14:creationId xmlns:p14="http://schemas.microsoft.com/office/powerpoint/2010/main" val="36019802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sz="quarter" idx="13"/>
          </p:nvPr>
        </p:nvSpPr>
        <p:spPr/>
        <p:txBody>
          <a:bodyPr/>
          <a:lstStyle/>
          <a:p>
            <a:r>
              <a:rPr lang="en-US" dirty="0" smtClean="0"/>
              <a:t>Trees (4.1)</a:t>
            </a:r>
          </a:p>
          <a:p>
            <a:r>
              <a:rPr lang="en-US" dirty="0" smtClean="0"/>
              <a:t>Binary Search trees (4.3)</a:t>
            </a:r>
          </a:p>
          <a:p>
            <a:r>
              <a:rPr lang="en-US" dirty="0" smtClean="0"/>
              <a:t>AVL (4.4)</a:t>
            </a:r>
          </a:p>
        </p:txBody>
      </p:sp>
    </p:spTree>
    <p:extLst>
      <p:ext uri="{BB962C8B-B14F-4D97-AF65-F5344CB8AC3E}">
        <p14:creationId xmlns:p14="http://schemas.microsoft.com/office/powerpoint/2010/main" val="1842550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4" name="Picture 3"/>
          <p:cNvPicPr>
            <a:picLocks noChangeAspect="1"/>
          </p:cNvPicPr>
          <p:nvPr/>
        </p:nvPicPr>
        <p:blipFill>
          <a:blip r:embed="rId2"/>
          <a:stretch>
            <a:fillRect/>
          </a:stretch>
        </p:blipFill>
        <p:spPr>
          <a:xfrm>
            <a:off x="1466899" y="2146529"/>
            <a:ext cx="5876120" cy="3187699"/>
          </a:xfrm>
          <a:prstGeom prst="rect">
            <a:avLst/>
          </a:prstGeom>
        </p:spPr>
      </p:pic>
    </p:spTree>
    <p:extLst>
      <p:ext uri="{BB962C8B-B14F-4D97-AF65-F5344CB8AC3E}">
        <p14:creationId xmlns:p14="http://schemas.microsoft.com/office/powerpoint/2010/main" val="409204130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sz="quarter" idx="13"/>
          </p:nvPr>
        </p:nvSpPr>
        <p:spPr/>
        <p:txBody>
          <a:bodyPr/>
          <a:lstStyle/>
          <a:p>
            <a:r>
              <a:rPr lang="en-US" dirty="0" smtClean="0"/>
              <a:t>VERY difficult to implement</a:t>
            </a:r>
          </a:p>
          <a:p>
            <a:r>
              <a:rPr lang="en-US" dirty="0" smtClean="0"/>
              <a:t>Requires a lot of overhead</a:t>
            </a:r>
            <a:endParaRPr lang="en-US" dirty="0"/>
          </a:p>
        </p:txBody>
      </p:sp>
    </p:spTree>
    <p:extLst>
      <p:ext uri="{BB962C8B-B14F-4D97-AF65-F5344CB8AC3E}">
        <p14:creationId xmlns:p14="http://schemas.microsoft.com/office/powerpoint/2010/main" val="46662068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Top-Down Splay Trees (12.1)</a:t>
            </a:r>
            <a:endParaRPr lang="en-US" dirty="0"/>
          </a:p>
        </p:txBody>
      </p:sp>
      <p:sp>
        <p:nvSpPr>
          <p:cNvPr id="3" name="Content Placeholder 2"/>
          <p:cNvSpPr>
            <a:spLocks noGrp="1"/>
          </p:cNvSpPr>
          <p:nvPr>
            <p:ph sz="quarter" idx="13"/>
          </p:nvPr>
        </p:nvSpPr>
        <p:spPr/>
        <p:txBody>
          <a:bodyPr/>
          <a:lstStyle/>
          <a:p>
            <a:r>
              <a:rPr lang="en-US" dirty="0" smtClean="0"/>
              <a:t>Allows us to splay on the way down</a:t>
            </a:r>
          </a:p>
          <a:p>
            <a:r>
              <a:rPr lang="en-US" dirty="0" smtClean="0"/>
              <a:t>Cuts out overhead</a:t>
            </a:r>
          </a:p>
          <a:p>
            <a:r>
              <a:rPr lang="en-US" dirty="0" smtClean="0"/>
              <a:t>Much easier to implement</a:t>
            </a:r>
          </a:p>
          <a:p>
            <a:pPr marL="0" indent="0">
              <a:buNone/>
            </a:pPr>
            <a:endParaRPr lang="en-US" dirty="0"/>
          </a:p>
        </p:txBody>
      </p:sp>
    </p:spTree>
    <p:extLst>
      <p:ext uri="{BB962C8B-B14F-4D97-AF65-F5344CB8AC3E}">
        <p14:creationId xmlns:p14="http://schemas.microsoft.com/office/powerpoint/2010/main" val="350829776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idea</a:t>
            </a:r>
            <a:endParaRPr lang="en-US" dirty="0"/>
          </a:p>
        </p:txBody>
      </p:sp>
      <p:sp>
        <p:nvSpPr>
          <p:cNvPr id="3" name="Content Placeholder 2"/>
          <p:cNvSpPr>
            <a:spLocks noGrp="1"/>
          </p:cNvSpPr>
          <p:nvPr>
            <p:ph sz="quarter" idx="13"/>
          </p:nvPr>
        </p:nvSpPr>
        <p:spPr/>
        <p:txBody>
          <a:bodyPr/>
          <a:lstStyle/>
          <a:p>
            <a:r>
              <a:rPr lang="en-US" dirty="0" smtClean="0"/>
              <a:t>Instead of rotating things out of the way on the way back up, we move them out of the way on the way down</a:t>
            </a:r>
          </a:p>
          <a:p>
            <a:endParaRPr lang="en-US" dirty="0" smtClean="0"/>
          </a:p>
          <a:p>
            <a:endParaRPr lang="en-US" dirty="0"/>
          </a:p>
          <a:p>
            <a:r>
              <a:rPr lang="en-US" dirty="0" smtClean="0"/>
              <a:t>We keep two extra trees, tree L and tree R</a:t>
            </a:r>
          </a:p>
          <a:p>
            <a:pPr lvl="1"/>
            <a:r>
              <a:rPr lang="en-US" dirty="0" smtClean="0"/>
              <a:t>Initially empty</a:t>
            </a:r>
          </a:p>
          <a:p>
            <a:pPr lvl="1"/>
            <a:r>
              <a:rPr lang="en-US" dirty="0" smtClean="0"/>
              <a:t>As we descend, fill them up</a:t>
            </a:r>
            <a:endParaRPr lang="en-US" dirty="0"/>
          </a:p>
        </p:txBody>
      </p:sp>
    </p:spTree>
    <p:extLst>
      <p:ext uri="{BB962C8B-B14F-4D97-AF65-F5344CB8AC3E}">
        <p14:creationId xmlns:p14="http://schemas.microsoft.com/office/powerpoint/2010/main" val="292193288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Descend</a:t>
            </a:r>
            <a:endParaRPr lang="en-US" dirty="0"/>
          </a:p>
        </p:txBody>
      </p:sp>
      <p:sp>
        <p:nvSpPr>
          <p:cNvPr id="3" name="Content Placeholder 2"/>
          <p:cNvSpPr>
            <a:spLocks noGrp="1"/>
          </p:cNvSpPr>
          <p:nvPr>
            <p:ph sz="quarter" idx="13"/>
          </p:nvPr>
        </p:nvSpPr>
        <p:spPr/>
        <p:txBody>
          <a:bodyPr/>
          <a:lstStyle/>
          <a:p>
            <a:r>
              <a:rPr lang="en-US" dirty="0" smtClean="0"/>
              <a:t>Two levels at a time, if we can</a:t>
            </a:r>
          </a:p>
          <a:p>
            <a:endParaRPr lang="en-US" dirty="0"/>
          </a:p>
          <a:p>
            <a:r>
              <a:rPr lang="en-US" dirty="0" smtClean="0"/>
              <a:t>Get two nodes</a:t>
            </a:r>
          </a:p>
          <a:p>
            <a:pPr lvl="1"/>
            <a:r>
              <a:rPr lang="en-US" dirty="0" smtClean="0"/>
              <a:t>If larger than search value, place in tree R</a:t>
            </a:r>
          </a:p>
          <a:p>
            <a:pPr lvl="1"/>
            <a:r>
              <a:rPr lang="en-US" dirty="0" smtClean="0"/>
              <a:t>If smaller than search value, place in tree L</a:t>
            </a:r>
            <a:endParaRPr lang="en-US" dirty="0"/>
          </a:p>
        </p:txBody>
      </p:sp>
    </p:spTree>
    <p:extLst>
      <p:ext uri="{BB962C8B-B14F-4D97-AF65-F5344CB8AC3E}">
        <p14:creationId xmlns:p14="http://schemas.microsoft.com/office/powerpoint/2010/main" val="122713144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Zig</a:t>
            </a:r>
            <a:endParaRPr lang="en-US" dirty="0"/>
          </a:p>
        </p:txBody>
      </p:sp>
      <p:pic>
        <p:nvPicPr>
          <p:cNvPr id="4" name="Picture 3"/>
          <p:cNvPicPr>
            <a:picLocks noChangeAspect="1"/>
          </p:cNvPicPr>
          <p:nvPr/>
        </p:nvPicPr>
        <p:blipFill>
          <a:blip r:embed="rId2"/>
          <a:stretch>
            <a:fillRect/>
          </a:stretch>
        </p:blipFill>
        <p:spPr>
          <a:xfrm>
            <a:off x="728370" y="1792518"/>
            <a:ext cx="7889005" cy="399411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136960" y="1347840"/>
              <a:ext cx="6106320" cy="2703960"/>
            </p14:xfrm>
          </p:contentPart>
        </mc:Choice>
        <mc:Fallback xmlns="">
          <p:pic>
            <p:nvPicPr>
              <p:cNvPr id="3" name="Ink 2"/>
              <p:cNvPicPr/>
              <p:nvPr/>
            </p:nvPicPr>
            <p:blipFill>
              <a:blip r:embed="rId4"/>
              <a:stretch>
                <a:fillRect/>
              </a:stretch>
            </p:blipFill>
            <p:spPr>
              <a:xfrm>
                <a:off x="2127600" y="1338480"/>
                <a:ext cx="6125040" cy="2722680"/>
              </a:xfrm>
              <a:prstGeom prst="rect">
                <a:avLst/>
              </a:prstGeom>
            </p:spPr>
          </p:pic>
        </mc:Fallback>
      </mc:AlternateContent>
    </p:spTree>
    <p:extLst>
      <p:ext uri="{BB962C8B-B14F-4D97-AF65-F5344CB8AC3E}">
        <p14:creationId xmlns:p14="http://schemas.microsoft.com/office/powerpoint/2010/main" val="213503445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Zig-zig</a:t>
            </a:r>
            <a:endParaRPr lang="en-US" dirty="0"/>
          </a:p>
        </p:txBody>
      </p:sp>
      <p:pic>
        <p:nvPicPr>
          <p:cNvPr id="4" name="Picture 3"/>
          <p:cNvPicPr>
            <a:picLocks noChangeAspect="1"/>
          </p:cNvPicPr>
          <p:nvPr/>
        </p:nvPicPr>
        <p:blipFill>
          <a:blip r:embed="rId2"/>
          <a:stretch>
            <a:fillRect/>
          </a:stretch>
        </p:blipFill>
        <p:spPr>
          <a:xfrm>
            <a:off x="740016" y="1499353"/>
            <a:ext cx="7737746" cy="458333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693080" y="1224000"/>
              <a:ext cx="6212880" cy="3967920"/>
            </p14:xfrm>
          </p:contentPart>
        </mc:Choice>
        <mc:Fallback xmlns="">
          <p:pic>
            <p:nvPicPr>
              <p:cNvPr id="3" name="Ink 2"/>
              <p:cNvPicPr/>
              <p:nvPr/>
            </p:nvPicPr>
            <p:blipFill>
              <a:blip r:embed="rId4"/>
              <a:stretch>
                <a:fillRect/>
              </a:stretch>
            </p:blipFill>
            <p:spPr>
              <a:xfrm>
                <a:off x="1683720" y="1214640"/>
                <a:ext cx="6231600" cy="3986640"/>
              </a:xfrm>
              <a:prstGeom prst="rect">
                <a:avLst/>
              </a:prstGeom>
            </p:spPr>
          </p:pic>
        </mc:Fallback>
      </mc:AlternateContent>
    </p:spTree>
    <p:extLst>
      <p:ext uri="{BB962C8B-B14F-4D97-AF65-F5344CB8AC3E}">
        <p14:creationId xmlns:p14="http://schemas.microsoft.com/office/powerpoint/2010/main" val="21466945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Zig-zag</a:t>
            </a:r>
            <a:endParaRPr lang="en-US" dirty="0"/>
          </a:p>
        </p:txBody>
      </p:sp>
      <p:pic>
        <p:nvPicPr>
          <p:cNvPr id="6" name="Picture 5"/>
          <p:cNvPicPr>
            <a:picLocks noChangeAspect="1"/>
          </p:cNvPicPr>
          <p:nvPr/>
        </p:nvPicPr>
        <p:blipFill>
          <a:blip r:embed="rId3"/>
          <a:stretch>
            <a:fillRect/>
          </a:stretch>
        </p:blipFill>
        <p:spPr>
          <a:xfrm>
            <a:off x="526444" y="2146119"/>
            <a:ext cx="8040746" cy="366413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625760" y="1997640"/>
              <a:ext cx="1595160" cy="2646720"/>
            </p14:xfrm>
          </p:contentPart>
        </mc:Choice>
        <mc:Fallback xmlns="">
          <p:pic>
            <p:nvPicPr>
              <p:cNvPr id="3" name="Ink 2"/>
              <p:cNvPicPr/>
              <p:nvPr/>
            </p:nvPicPr>
            <p:blipFill>
              <a:blip r:embed="rId5"/>
              <a:stretch>
                <a:fillRect/>
              </a:stretch>
            </p:blipFill>
            <p:spPr>
              <a:xfrm>
                <a:off x="1616400" y="1988280"/>
                <a:ext cx="1613880" cy="2665440"/>
              </a:xfrm>
              <a:prstGeom prst="rect">
                <a:avLst/>
              </a:prstGeom>
            </p:spPr>
          </p:pic>
        </mc:Fallback>
      </mc:AlternateContent>
    </p:spTree>
    <p:extLst>
      <p:ext uri="{BB962C8B-B14F-4D97-AF65-F5344CB8AC3E}">
        <p14:creationId xmlns:p14="http://schemas.microsoft.com/office/powerpoint/2010/main" val="11497519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what?</a:t>
            </a:r>
            <a:endParaRPr lang="en-US" dirty="0"/>
          </a:p>
        </p:txBody>
      </p:sp>
      <p:sp>
        <p:nvSpPr>
          <p:cNvPr id="3" name="Content Placeholder 2"/>
          <p:cNvSpPr>
            <a:spLocks noGrp="1"/>
          </p:cNvSpPr>
          <p:nvPr>
            <p:ph sz="quarter" idx="13"/>
          </p:nvPr>
        </p:nvSpPr>
        <p:spPr/>
        <p:txBody>
          <a:bodyPr/>
          <a:lstStyle/>
          <a:p>
            <a:r>
              <a:rPr lang="en-US" dirty="0" smtClean="0"/>
              <a:t>Am I done?</a:t>
            </a:r>
            <a:endParaRPr lang="en-US" dirty="0"/>
          </a:p>
        </p:txBody>
      </p:sp>
    </p:spTree>
    <p:extLst>
      <p:ext uri="{BB962C8B-B14F-4D97-AF65-F5344CB8AC3E}">
        <p14:creationId xmlns:p14="http://schemas.microsoft.com/office/powerpoint/2010/main" val="25336711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what?</a:t>
            </a:r>
            <a:endParaRPr lang="en-US" dirty="0"/>
          </a:p>
        </p:txBody>
      </p:sp>
      <p:sp>
        <p:nvSpPr>
          <p:cNvPr id="3" name="Content Placeholder 2"/>
          <p:cNvSpPr>
            <a:spLocks noGrp="1"/>
          </p:cNvSpPr>
          <p:nvPr>
            <p:ph sz="quarter" idx="13"/>
          </p:nvPr>
        </p:nvSpPr>
        <p:spPr/>
        <p:txBody>
          <a:bodyPr/>
          <a:lstStyle/>
          <a:p>
            <a:r>
              <a:rPr lang="en-US" dirty="0" smtClean="0"/>
              <a:t>No!  I am not done, because now I have 3 trees</a:t>
            </a:r>
          </a:p>
          <a:p>
            <a:endParaRPr lang="en-US" dirty="0"/>
          </a:p>
          <a:p>
            <a:r>
              <a:rPr lang="en-US" dirty="0" smtClean="0"/>
              <a:t>I need to reassemble them into one</a:t>
            </a:r>
            <a:endParaRPr lang="en-US" dirty="0"/>
          </a:p>
        </p:txBody>
      </p:sp>
    </p:spTree>
    <p:extLst>
      <p:ext uri="{BB962C8B-B14F-4D97-AF65-F5344CB8AC3E}">
        <p14:creationId xmlns:p14="http://schemas.microsoft.com/office/powerpoint/2010/main" val="2099544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Traversals (4.1 and 4.6)</a:t>
            </a:r>
            <a:endParaRPr lang="en-US" dirty="0"/>
          </a:p>
        </p:txBody>
      </p:sp>
      <p:sp>
        <p:nvSpPr>
          <p:cNvPr id="3" name="Content Placeholder 2"/>
          <p:cNvSpPr>
            <a:spLocks noGrp="1"/>
          </p:cNvSpPr>
          <p:nvPr>
            <p:ph sz="quarter" idx="13"/>
          </p:nvPr>
        </p:nvSpPr>
        <p:spPr/>
        <p:txBody>
          <a:bodyPr/>
          <a:lstStyle/>
          <a:p>
            <a:r>
              <a:rPr lang="en-US" dirty="0" smtClean="0"/>
              <a:t>The order you visit and process nodes in the tree does matter</a:t>
            </a:r>
          </a:p>
          <a:p>
            <a:r>
              <a:rPr lang="en-US" dirty="0" smtClean="0"/>
              <a:t>You need to think about how you want to visit nodes</a:t>
            </a:r>
            <a:endParaRPr lang="en-US" dirty="0"/>
          </a:p>
        </p:txBody>
      </p:sp>
    </p:spTree>
    <p:extLst>
      <p:ext uri="{BB962C8B-B14F-4D97-AF65-F5344CB8AC3E}">
        <p14:creationId xmlns:p14="http://schemas.microsoft.com/office/powerpoint/2010/main" val="1432848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Reassembly</a:t>
            </a:r>
            <a:endParaRPr lang="en-US" dirty="0"/>
          </a:p>
        </p:txBody>
      </p:sp>
      <p:pic>
        <p:nvPicPr>
          <p:cNvPr id="4" name="Picture 3"/>
          <p:cNvPicPr>
            <a:picLocks noChangeAspect="1"/>
          </p:cNvPicPr>
          <p:nvPr/>
        </p:nvPicPr>
        <p:blipFill>
          <a:blip r:embed="rId3"/>
          <a:stretch>
            <a:fillRect/>
          </a:stretch>
        </p:blipFill>
        <p:spPr>
          <a:xfrm>
            <a:off x="477973" y="1824627"/>
            <a:ext cx="8040585" cy="3500318"/>
          </a:xfrm>
          <a:prstGeom prst="rect">
            <a:avLst/>
          </a:prstGeom>
        </p:spPr>
      </p:pic>
    </p:spTree>
    <p:extLst>
      <p:ext uri="{BB962C8B-B14F-4D97-AF65-F5344CB8AC3E}">
        <p14:creationId xmlns:p14="http://schemas.microsoft.com/office/powerpoint/2010/main" val="83073801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Picture 4"/>
          <p:cNvPicPr>
            <a:picLocks noChangeAspect="1"/>
          </p:cNvPicPr>
          <p:nvPr/>
        </p:nvPicPr>
        <p:blipFill>
          <a:blip r:embed="rId3"/>
          <a:stretch>
            <a:fillRect/>
          </a:stretch>
        </p:blipFill>
        <p:spPr>
          <a:xfrm>
            <a:off x="2396667" y="1295401"/>
            <a:ext cx="3827513" cy="452124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545560" y="1156680"/>
              <a:ext cx="6051600" cy="4493880"/>
            </p14:xfrm>
          </p:contentPart>
        </mc:Choice>
        <mc:Fallback xmlns="">
          <p:pic>
            <p:nvPicPr>
              <p:cNvPr id="3" name="Ink 2"/>
              <p:cNvPicPr/>
              <p:nvPr/>
            </p:nvPicPr>
            <p:blipFill>
              <a:blip r:embed="rId5"/>
              <a:stretch>
                <a:fillRect/>
              </a:stretch>
            </p:blipFill>
            <p:spPr>
              <a:xfrm>
                <a:off x="2536200" y="1147320"/>
                <a:ext cx="6070320" cy="4512600"/>
              </a:xfrm>
              <a:prstGeom prst="rect">
                <a:avLst/>
              </a:prstGeom>
            </p:spPr>
          </p:pic>
        </mc:Fallback>
      </mc:AlternateContent>
    </p:spTree>
    <p:extLst>
      <p:ext uri="{BB962C8B-B14F-4D97-AF65-F5344CB8AC3E}">
        <p14:creationId xmlns:p14="http://schemas.microsoft.com/office/powerpoint/2010/main" val="211668832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6" name="Picture 5"/>
          <p:cNvPicPr>
            <a:picLocks noChangeAspect="1"/>
          </p:cNvPicPr>
          <p:nvPr/>
        </p:nvPicPr>
        <p:blipFill>
          <a:blip r:embed="rId2"/>
          <a:stretch>
            <a:fillRect/>
          </a:stretch>
        </p:blipFill>
        <p:spPr>
          <a:xfrm>
            <a:off x="555883" y="1610190"/>
            <a:ext cx="1891336" cy="2055800"/>
          </a:xfrm>
          <a:prstGeom prst="rect">
            <a:avLst/>
          </a:prstGeom>
        </p:spPr>
      </p:pic>
      <p:pic>
        <p:nvPicPr>
          <p:cNvPr id="1074"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097" y="1437940"/>
            <a:ext cx="22764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5212" y="3089275"/>
            <a:ext cx="1933575"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52" name="Ink 51"/>
              <p14:cNvContentPartPr/>
              <p14:nvPr/>
            </p14:nvContentPartPr>
            <p14:xfrm>
              <a:off x="1039320" y="1811160"/>
              <a:ext cx="4366080" cy="3092040"/>
            </p14:xfrm>
          </p:contentPart>
        </mc:Choice>
        <mc:Fallback xmlns="">
          <p:pic>
            <p:nvPicPr>
              <p:cNvPr id="52" name="Ink 51"/>
              <p:cNvPicPr/>
              <p:nvPr/>
            </p:nvPicPr>
            <p:blipFill>
              <a:blip r:embed="rId6"/>
              <a:stretch>
                <a:fillRect/>
              </a:stretch>
            </p:blipFill>
            <p:spPr>
              <a:xfrm>
                <a:off x="1029960" y="1801800"/>
                <a:ext cx="4384800" cy="3110760"/>
              </a:xfrm>
              <a:prstGeom prst="rect">
                <a:avLst/>
              </a:prstGeom>
            </p:spPr>
          </p:pic>
        </mc:Fallback>
      </mc:AlternateContent>
    </p:spTree>
    <p:extLst>
      <p:ext uri="{BB962C8B-B14F-4D97-AF65-F5344CB8AC3E}">
        <p14:creationId xmlns:p14="http://schemas.microsoft.com/office/powerpoint/2010/main" val="97167711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10" name="Picture 9"/>
          <p:cNvPicPr>
            <a:picLocks noChangeAspect="1"/>
          </p:cNvPicPr>
          <p:nvPr/>
        </p:nvPicPr>
        <p:blipFill>
          <a:blip r:embed="rId2"/>
          <a:stretch>
            <a:fillRect/>
          </a:stretch>
        </p:blipFill>
        <p:spPr>
          <a:xfrm>
            <a:off x="2723082" y="3595220"/>
            <a:ext cx="2449148" cy="2480548"/>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556" y="1912084"/>
            <a:ext cx="11525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145" y="1662545"/>
            <a:ext cx="22764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388320" y="386640"/>
              <a:ext cx="2760480" cy="5428440"/>
            </p14:xfrm>
          </p:contentPart>
        </mc:Choice>
        <mc:Fallback xmlns="">
          <p:pic>
            <p:nvPicPr>
              <p:cNvPr id="4" name="Ink 3"/>
              <p:cNvPicPr/>
              <p:nvPr/>
            </p:nvPicPr>
            <p:blipFill>
              <a:blip r:embed="rId6"/>
              <a:stretch>
                <a:fillRect/>
              </a:stretch>
            </p:blipFill>
            <p:spPr>
              <a:xfrm>
                <a:off x="3378960" y="377280"/>
                <a:ext cx="2779200" cy="5447160"/>
              </a:xfrm>
              <a:prstGeom prst="rect">
                <a:avLst/>
              </a:prstGeom>
            </p:spPr>
          </p:pic>
        </mc:Fallback>
      </mc:AlternateContent>
    </p:spTree>
    <p:extLst>
      <p:ext uri="{BB962C8B-B14F-4D97-AF65-F5344CB8AC3E}">
        <p14:creationId xmlns:p14="http://schemas.microsoft.com/office/powerpoint/2010/main" val="356193561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994" y="2005446"/>
            <a:ext cx="3330422" cy="256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892" y="1852994"/>
            <a:ext cx="933016" cy="861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76" y="2005446"/>
            <a:ext cx="1531360" cy="149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312280" y="1515600"/>
              <a:ext cx="4452840" cy="1022040"/>
            </p14:xfrm>
          </p:contentPart>
        </mc:Choice>
        <mc:Fallback xmlns="">
          <p:pic>
            <p:nvPicPr>
              <p:cNvPr id="3" name="Ink 2"/>
              <p:cNvPicPr/>
              <p:nvPr/>
            </p:nvPicPr>
            <p:blipFill>
              <a:blip r:embed="rId6"/>
              <a:stretch>
                <a:fillRect/>
              </a:stretch>
            </p:blipFill>
            <p:spPr>
              <a:xfrm>
                <a:off x="2302920" y="1506240"/>
                <a:ext cx="4471560" cy="1040760"/>
              </a:xfrm>
              <a:prstGeom prst="rect">
                <a:avLst/>
              </a:prstGeom>
            </p:spPr>
          </p:pic>
        </mc:Fallback>
      </mc:AlternateContent>
    </p:spTree>
    <p:extLst>
      <p:ext uri="{BB962C8B-B14F-4D97-AF65-F5344CB8AC3E}">
        <p14:creationId xmlns:p14="http://schemas.microsoft.com/office/powerpoint/2010/main" val="347527368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8" y="2000250"/>
            <a:ext cx="42005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43430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a:t>
            </a:r>
            <a:endParaRPr lang="en-US" dirty="0"/>
          </a:p>
        </p:txBody>
      </p:sp>
      <p:sp>
        <p:nvSpPr>
          <p:cNvPr id="3" name="Content Placeholder 2"/>
          <p:cNvSpPr>
            <a:spLocks noGrp="1"/>
          </p:cNvSpPr>
          <p:nvPr>
            <p:ph sz="quarter" idx="13"/>
          </p:nvPr>
        </p:nvSpPr>
        <p:spPr/>
        <p:txBody>
          <a:bodyPr/>
          <a:lstStyle/>
          <a:p>
            <a:r>
              <a:rPr lang="en-US" dirty="0" smtClean="0"/>
              <a:t>Find and Delete</a:t>
            </a:r>
          </a:p>
          <a:p>
            <a:pPr lvl="1"/>
            <a:r>
              <a:rPr lang="en-US" dirty="0" smtClean="0"/>
              <a:t>Same algorithm, just using a different splay method.</a:t>
            </a:r>
          </a:p>
          <a:p>
            <a:pPr lvl="1"/>
            <a:endParaRPr lang="en-US" dirty="0"/>
          </a:p>
          <a:p>
            <a:r>
              <a:rPr lang="en-US" dirty="0" smtClean="0"/>
              <a:t>Insert is a little bit different</a:t>
            </a:r>
            <a:endParaRPr lang="en-US" dirty="0"/>
          </a:p>
        </p:txBody>
      </p:sp>
    </p:spTree>
    <p:extLst>
      <p:ext uri="{BB962C8B-B14F-4D97-AF65-F5344CB8AC3E}">
        <p14:creationId xmlns:p14="http://schemas.microsoft.com/office/powerpoint/2010/main" val="8905621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a:t>
            </a:r>
            <a:endParaRPr lang="en-US" dirty="0"/>
          </a:p>
        </p:txBody>
      </p:sp>
      <p:sp>
        <p:nvSpPr>
          <p:cNvPr id="3" name="Content Placeholder 2"/>
          <p:cNvSpPr>
            <a:spLocks noGrp="1"/>
          </p:cNvSpPr>
          <p:nvPr>
            <p:ph sz="quarter" idx="13"/>
          </p:nvPr>
        </p:nvSpPr>
        <p:spPr/>
        <p:txBody>
          <a:bodyPr/>
          <a:lstStyle/>
          <a:p>
            <a:r>
              <a:rPr lang="en-US" dirty="0" smtClean="0"/>
              <a:t>Have to splay the value first</a:t>
            </a:r>
          </a:p>
          <a:p>
            <a:endParaRPr lang="en-US" dirty="0" smtClean="0"/>
          </a:p>
          <a:p>
            <a:r>
              <a:rPr lang="en-US" dirty="0" smtClean="0"/>
              <a:t>Now we have a new root</a:t>
            </a:r>
          </a:p>
          <a:p>
            <a:endParaRPr lang="en-US" dirty="0" smtClean="0"/>
          </a:p>
          <a:p>
            <a:r>
              <a:rPr lang="en-US" dirty="0" smtClean="0"/>
              <a:t>If root==value, then have a duplicate, don’t insert</a:t>
            </a:r>
          </a:p>
          <a:p>
            <a:r>
              <a:rPr lang="en-US" dirty="0" smtClean="0"/>
              <a:t>If root&lt;value, root becomes value’s left, value becomes root</a:t>
            </a:r>
          </a:p>
          <a:p>
            <a:r>
              <a:rPr lang="en-US" dirty="0" smtClean="0"/>
              <a:t>If root&gt;value</a:t>
            </a:r>
            <a:r>
              <a:rPr lang="en-US" dirty="0"/>
              <a:t>, root becomes value’s </a:t>
            </a:r>
            <a:r>
              <a:rPr lang="en-US" dirty="0" smtClean="0"/>
              <a:t>right, </a:t>
            </a:r>
            <a:r>
              <a:rPr lang="en-US" dirty="0"/>
              <a:t>value becomes </a:t>
            </a:r>
            <a:r>
              <a:rPr lang="en-US" dirty="0" smtClean="0"/>
              <a:t>root</a:t>
            </a:r>
            <a:endParaRPr lang="en-US" dirty="0"/>
          </a:p>
        </p:txBody>
      </p:sp>
    </p:spTree>
    <p:extLst>
      <p:ext uri="{BB962C8B-B14F-4D97-AF65-F5344CB8AC3E}">
        <p14:creationId xmlns:p14="http://schemas.microsoft.com/office/powerpoint/2010/main" val="126885369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064" y="1295401"/>
            <a:ext cx="3276600"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58280" y="914760"/>
              <a:ext cx="8038440" cy="2759040"/>
            </p14:xfrm>
          </p:contentPart>
        </mc:Choice>
        <mc:Fallback xmlns="">
          <p:pic>
            <p:nvPicPr>
              <p:cNvPr id="3" name="Ink 2"/>
              <p:cNvPicPr/>
              <p:nvPr/>
            </p:nvPicPr>
            <p:blipFill>
              <a:blip r:embed="rId5"/>
              <a:stretch>
                <a:fillRect/>
              </a:stretch>
            </p:blipFill>
            <p:spPr>
              <a:xfrm>
                <a:off x="448920" y="905400"/>
                <a:ext cx="8057160" cy="2777760"/>
              </a:xfrm>
              <a:prstGeom prst="rect">
                <a:avLst/>
              </a:prstGeom>
            </p:spPr>
          </p:pic>
        </mc:Fallback>
      </mc:AlternateContent>
    </p:spTree>
    <p:extLst>
      <p:ext uri="{BB962C8B-B14F-4D97-AF65-F5344CB8AC3E}">
        <p14:creationId xmlns:p14="http://schemas.microsoft.com/office/powerpoint/2010/main" val="326809425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5" name="Picture 4"/>
          <p:cNvPicPr>
            <a:picLocks noChangeAspect="1"/>
          </p:cNvPicPr>
          <p:nvPr/>
        </p:nvPicPr>
        <p:blipFill>
          <a:blip r:embed="rId2"/>
          <a:stretch>
            <a:fillRect/>
          </a:stretch>
        </p:blipFill>
        <p:spPr>
          <a:xfrm>
            <a:off x="6574720" y="1581645"/>
            <a:ext cx="1547402" cy="1681959"/>
          </a:xfrm>
          <a:prstGeom prst="rect">
            <a:avLst/>
          </a:prstGeom>
        </p:spPr>
      </p:pic>
      <p:pic>
        <p:nvPicPr>
          <p:cNvPr id="7" name="Picture 6"/>
          <p:cNvPicPr>
            <a:picLocks noChangeAspect="1"/>
          </p:cNvPicPr>
          <p:nvPr/>
        </p:nvPicPr>
        <p:blipFill>
          <a:blip r:embed="rId3"/>
          <a:stretch>
            <a:fillRect/>
          </a:stretch>
        </p:blipFill>
        <p:spPr>
          <a:xfrm>
            <a:off x="2512969" y="2698879"/>
            <a:ext cx="3529058" cy="3773897"/>
          </a:xfrm>
          <a:prstGeom prst="rect">
            <a:avLst/>
          </a:prstGeom>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59" y="1755874"/>
            <a:ext cx="101917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509560" y="1335960"/>
              <a:ext cx="5362920" cy="3972960"/>
            </p14:xfrm>
          </p:contentPart>
        </mc:Choice>
        <mc:Fallback xmlns="">
          <p:pic>
            <p:nvPicPr>
              <p:cNvPr id="3" name="Ink 2"/>
              <p:cNvPicPr/>
              <p:nvPr/>
            </p:nvPicPr>
            <p:blipFill>
              <a:blip r:embed="rId6"/>
              <a:stretch>
                <a:fillRect/>
              </a:stretch>
            </p:blipFill>
            <p:spPr>
              <a:xfrm>
                <a:off x="2500200" y="1326600"/>
                <a:ext cx="5381640" cy="3991680"/>
              </a:xfrm>
              <a:prstGeom prst="rect">
                <a:avLst/>
              </a:prstGeom>
            </p:spPr>
          </p:pic>
        </mc:Fallback>
      </mc:AlternateContent>
    </p:spTree>
    <p:extLst>
      <p:ext uri="{BB962C8B-B14F-4D97-AF65-F5344CB8AC3E}">
        <p14:creationId xmlns:p14="http://schemas.microsoft.com/office/powerpoint/2010/main" val="37714992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Traversals</a:t>
            </a:r>
            <a:endParaRPr lang="en-US" dirty="0"/>
          </a:p>
        </p:txBody>
      </p:sp>
      <p:sp>
        <p:nvSpPr>
          <p:cNvPr id="3" name="Content Placeholder 2"/>
          <p:cNvSpPr>
            <a:spLocks noGrp="1"/>
          </p:cNvSpPr>
          <p:nvPr>
            <p:ph sz="quarter" idx="13"/>
          </p:nvPr>
        </p:nvSpPr>
        <p:spPr>
          <a:xfrm>
            <a:off x="274320" y="1298448"/>
            <a:ext cx="8595360" cy="5427624"/>
          </a:xfrm>
        </p:spPr>
        <p:txBody>
          <a:bodyPr>
            <a:normAutofit/>
          </a:bodyPr>
          <a:lstStyle/>
          <a:p>
            <a:r>
              <a:rPr lang="en-US" dirty="0" smtClean="0"/>
              <a:t>Preorder- process the node before its children</a:t>
            </a:r>
          </a:p>
          <a:p>
            <a:pPr lvl="1"/>
            <a:r>
              <a:rPr lang="en-US" dirty="0" smtClean="0"/>
              <a:t>Commonly used when you can quit part way down the tree</a:t>
            </a:r>
          </a:p>
          <a:p>
            <a:pPr lvl="1"/>
            <a:r>
              <a:rPr lang="en-US" dirty="0" smtClean="0"/>
              <a:t>Ex</a:t>
            </a:r>
            <a:r>
              <a:rPr lang="en-US" dirty="0"/>
              <a:t>.</a:t>
            </a:r>
            <a:r>
              <a:rPr lang="en-US" dirty="0" smtClean="0"/>
              <a:t> Searching</a:t>
            </a:r>
          </a:p>
          <a:p>
            <a:pPr marL="0" indent="0">
              <a:buNone/>
            </a:pPr>
            <a:endParaRPr lang="en-US" dirty="0"/>
          </a:p>
          <a:p>
            <a:r>
              <a:rPr lang="en-US" dirty="0" err="1" smtClean="0"/>
              <a:t>Postorder</a:t>
            </a:r>
            <a:r>
              <a:rPr lang="en-US" dirty="0" smtClean="0"/>
              <a:t>- call work on children before doing your own</a:t>
            </a:r>
          </a:p>
          <a:p>
            <a:pPr lvl="1"/>
            <a:r>
              <a:rPr lang="en-US" dirty="0" smtClean="0"/>
              <a:t> Commonly used when you have to go to the bottom</a:t>
            </a:r>
          </a:p>
          <a:p>
            <a:pPr lvl="1"/>
            <a:r>
              <a:rPr lang="en-US" dirty="0" smtClean="0"/>
              <a:t>Ex. </a:t>
            </a:r>
            <a:r>
              <a:rPr lang="en-US" dirty="0"/>
              <a:t>c</a:t>
            </a:r>
            <a:r>
              <a:rPr lang="en-US" dirty="0" smtClean="0"/>
              <a:t>alculating the height</a:t>
            </a:r>
            <a:endParaRPr lang="en-US" dirty="0"/>
          </a:p>
          <a:p>
            <a:endParaRPr lang="en-US" dirty="0" smtClean="0"/>
          </a:p>
          <a:p>
            <a:r>
              <a:rPr lang="en-US" dirty="0" err="1"/>
              <a:t>Inorder</a:t>
            </a:r>
            <a:r>
              <a:rPr lang="en-US" dirty="0"/>
              <a:t>- go to the left, do your work, go to the right</a:t>
            </a:r>
          </a:p>
          <a:p>
            <a:pPr lvl="1"/>
            <a:r>
              <a:rPr lang="en-US" dirty="0"/>
              <a:t>Commonly used when you need things in order</a:t>
            </a:r>
          </a:p>
          <a:p>
            <a:pPr lvl="1"/>
            <a:r>
              <a:rPr lang="en-US" dirty="0"/>
              <a:t>Ex. </a:t>
            </a:r>
            <a:r>
              <a:rPr lang="en-US" dirty="0" smtClean="0"/>
              <a:t>Printing</a:t>
            </a:r>
          </a:p>
          <a:p>
            <a:endParaRPr lang="en-US" dirty="0"/>
          </a:p>
          <a:p>
            <a:r>
              <a:rPr lang="en-US" dirty="0" smtClean="0"/>
              <a:t>Level-order</a:t>
            </a:r>
          </a:p>
        </p:txBody>
      </p:sp>
    </p:spTree>
    <p:extLst>
      <p:ext uri="{BB962C8B-B14F-4D97-AF65-F5344CB8AC3E}">
        <p14:creationId xmlns:p14="http://schemas.microsoft.com/office/powerpoint/2010/main" val="11647873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6" name="Picture 5"/>
          <p:cNvPicPr>
            <a:picLocks noChangeAspect="1"/>
          </p:cNvPicPr>
          <p:nvPr/>
        </p:nvPicPr>
        <p:blipFill>
          <a:blip r:embed="rId2"/>
          <a:stretch>
            <a:fillRect/>
          </a:stretch>
        </p:blipFill>
        <p:spPr>
          <a:xfrm>
            <a:off x="5987854" y="1523477"/>
            <a:ext cx="1538997" cy="2506584"/>
          </a:xfrm>
          <a:prstGeom prst="rect">
            <a:avLst/>
          </a:prstGeom>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491" y="1523477"/>
            <a:ext cx="98107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624" y="1523477"/>
            <a:ext cx="14192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916640" y="1190520"/>
              <a:ext cx="2978640" cy="2432160"/>
            </p14:xfrm>
          </p:contentPart>
        </mc:Choice>
        <mc:Fallback xmlns="">
          <p:pic>
            <p:nvPicPr>
              <p:cNvPr id="5" name="Ink 4"/>
              <p:cNvPicPr/>
              <p:nvPr/>
            </p:nvPicPr>
            <p:blipFill>
              <a:blip r:embed="rId6"/>
              <a:stretch>
                <a:fillRect/>
              </a:stretch>
            </p:blipFill>
            <p:spPr>
              <a:xfrm>
                <a:off x="1907280" y="1181160"/>
                <a:ext cx="2997360" cy="2450880"/>
              </a:xfrm>
              <a:prstGeom prst="rect">
                <a:avLst/>
              </a:prstGeom>
            </p:spPr>
          </p:pic>
        </mc:Fallback>
      </mc:AlternateContent>
    </p:spTree>
    <p:extLst>
      <p:ext uri="{BB962C8B-B14F-4D97-AF65-F5344CB8AC3E}">
        <p14:creationId xmlns:p14="http://schemas.microsoft.com/office/powerpoint/2010/main" val="116075572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4" name="Picture 3"/>
          <p:cNvPicPr>
            <a:picLocks noChangeAspect="1"/>
          </p:cNvPicPr>
          <p:nvPr/>
        </p:nvPicPr>
        <p:blipFill>
          <a:blip r:embed="rId2"/>
          <a:stretch>
            <a:fillRect/>
          </a:stretch>
        </p:blipFill>
        <p:spPr>
          <a:xfrm>
            <a:off x="6146593" y="1523477"/>
            <a:ext cx="1538997" cy="2506584"/>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508" y="1523477"/>
            <a:ext cx="15144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893" y="1523477"/>
            <a:ext cx="11620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263680" y="1498320"/>
              <a:ext cx="4029480" cy="2202480"/>
            </p14:xfrm>
          </p:contentPart>
        </mc:Choice>
        <mc:Fallback xmlns="">
          <p:pic>
            <p:nvPicPr>
              <p:cNvPr id="3" name="Ink 2"/>
              <p:cNvPicPr/>
              <p:nvPr/>
            </p:nvPicPr>
            <p:blipFill>
              <a:blip r:embed="rId6"/>
              <a:stretch>
                <a:fillRect/>
              </a:stretch>
            </p:blipFill>
            <p:spPr>
              <a:xfrm>
                <a:off x="2254320" y="1488960"/>
                <a:ext cx="4048200" cy="2221200"/>
              </a:xfrm>
              <a:prstGeom prst="rect">
                <a:avLst/>
              </a:prstGeom>
            </p:spPr>
          </p:pic>
        </mc:Fallback>
      </mc:AlternateContent>
    </p:spTree>
    <p:extLst>
      <p:ext uri="{BB962C8B-B14F-4D97-AF65-F5344CB8AC3E}">
        <p14:creationId xmlns:p14="http://schemas.microsoft.com/office/powerpoint/2010/main" val="213434581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Continued</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863" y="1938338"/>
            <a:ext cx="372427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466520" y="992520"/>
              <a:ext cx="1652400" cy="1111320"/>
            </p14:xfrm>
          </p:contentPart>
        </mc:Choice>
        <mc:Fallback xmlns="">
          <p:pic>
            <p:nvPicPr>
              <p:cNvPr id="4" name="Ink 3"/>
              <p:cNvPicPr/>
              <p:nvPr/>
            </p:nvPicPr>
            <p:blipFill>
              <a:blip r:embed="rId4"/>
              <a:stretch>
                <a:fillRect/>
              </a:stretch>
            </p:blipFill>
            <p:spPr>
              <a:xfrm>
                <a:off x="4457160" y="983160"/>
                <a:ext cx="1671120" cy="1130040"/>
              </a:xfrm>
              <a:prstGeom prst="rect">
                <a:avLst/>
              </a:prstGeom>
            </p:spPr>
          </p:pic>
        </mc:Fallback>
      </mc:AlternateContent>
    </p:spTree>
    <p:extLst>
      <p:ext uri="{BB962C8B-B14F-4D97-AF65-F5344CB8AC3E}">
        <p14:creationId xmlns:p14="http://schemas.microsoft.com/office/powerpoint/2010/main" val="32848810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Traversal Code</a:t>
            </a:r>
            <a:endParaRPr lang="en-US" dirty="0"/>
          </a:p>
        </p:txBody>
      </p:sp>
      <p:sp>
        <p:nvSpPr>
          <p:cNvPr id="3" name="Content Placeholder 2"/>
          <p:cNvSpPr>
            <a:spLocks noGrp="1"/>
          </p:cNvSpPr>
          <p:nvPr>
            <p:ph sz="quarter" idx="13"/>
          </p:nvPr>
        </p:nvSpPr>
        <p:spPr/>
        <p:txBody>
          <a:bodyPr/>
          <a:lstStyle/>
          <a:p>
            <a:r>
              <a:rPr lang="en-US" dirty="0" smtClean="0"/>
              <a:t>See </a:t>
            </a:r>
            <a:r>
              <a:rPr lang="en-US" dirty="0" err="1" smtClean="0"/>
              <a:t>bst.h</a:t>
            </a:r>
            <a:endParaRPr lang="en-US" dirty="0"/>
          </a:p>
        </p:txBody>
      </p:sp>
    </p:spTree>
    <p:extLst>
      <p:ext uri="{BB962C8B-B14F-4D97-AF65-F5344CB8AC3E}">
        <p14:creationId xmlns:p14="http://schemas.microsoft.com/office/powerpoint/2010/main" val="3138234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AVL Delete</a:t>
            </a:r>
            <a:endParaRPr lang="en-US" dirty="0"/>
          </a:p>
        </p:txBody>
      </p:sp>
      <p:sp>
        <p:nvSpPr>
          <p:cNvPr id="3" name="Content Placeholder 2"/>
          <p:cNvSpPr>
            <a:spLocks noGrp="1"/>
          </p:cNvSpPr>
          <p:nvPr>
            <p:ph sz="quarter" idx="13"/>
          </p:nvPr>
        </p:nvSpPr>
        <p:spPr/>
        <p:txBody>
          <a:bodyPr/>
          <a:lstStyle/>
          <a:p>
            <a:r>
              <a:rPr lang="en-US" dirty="0" smtClean="0"/>
              <a:t>See </a:t>
            </a:r>
            <a:r>
              <a:rPr lang="en-US" dirty="0" err="1" smtClean="0"/>
              <a:t>bst.h</a:t>
            </a:r>
            <a:endParaRPr lang="en-US" dirty="0"/>
          </a:p>
        </p:txBody>
      </p:sp>
    </p:spTree>
    <p:extLst>
      <p:ext uri="{BB962C8B-B14F-4D97-AF65-F5344CB8AC3E}">
        <p14:creationId xmlns:p14="http://schemas.microsoft.com/office/powerpoint/2010/main" val="7113076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HO">
  <a:themeElements>
    <a:clrScheme name="SOHO">
      <a:dk1>
        <a:srgbClr val="2E2224"/>
      </a:dk1>
      <a:lt1>
        <a:sysClr val="window" lastClr="FFFFFF"/>
      </a:lt1>
      <a:dk2>
        <a:srgbClr val="48231E"/>
      </a:dk2>
      <a:lt2>
        <a:srgbClr val="CBD8DD"/>
      </a:lt2>
      <a:accent1>
        <a:srgbClr val="61625E"/>
      </a:accent1>
      <a:accent2>
        <a:srgbClr val="964D2C"/>
      </a:accent2>
      <a:accent3>
        <a:srgbClr val="66553E"/>
      </a:accent3>
      <a:accent4>
        <a:srgbClr val="848058"/>
      </a:accent4>
      <a:accent5>
        <a:srgbClr val="AFA14B"/>
      </a:accent5>
      <a:accent6>
        <a:srgbClr val="AD7D4D"/>
      </a:accent6>
      <a:hlink>
        <a:srgbClr val="FFDE66"/>
      </a:hlink>
      <a:folHlink>
        <a:srgbClr val="C0AEBC"/>
      </a:folHlink>
    </a:clrScheme>
    <a:fontScheme name="SOHO">
      <a:majorFont>
        <a:latin typeface="Candara"/>
        <a:ea typeface=""/>
        <a:cs typeface=""/>
        <a:font script="Jpan" typeface="ＭＳ Ｐゴシック"/>
        <a:font script="Hang" typeface="HY견명조"/>
        <a:font script="Hans" typeface="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Ｐゴシック"/>
        <a:font script="Hang" typeface="HY견명조"/>
        <a:font script="Hans" typeface="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HO">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7000"/>
                <a:satMod val="150000"/>
              </a:schemeClr>
            </a:gs>
            <a:gs pos="30000">
              <a:schemeClr val="phClr">
                <a:shade val="94000"/>
                <a:satMod val="130000"/>
              </a:schemeClr>
            </a:gs>
            <a:gs pos="45000">
              <a:schemeClr val="phClr">
                <a:shade val="100000"/>
                <a:satMod val="120000"/>
              </a:schemeClr>
            </a:gs>
            <a:gs pos="55000">
              <a:schemeClr val="phClr">
                <a:shade val="100000"/>
                <a:satMod val="118000"/>
              </a:schemeClr>
            </a:gs>
            <a:gs pos="73000">
              <a:schemeClr val="phClr">
                <a:shade val="94000"/>
                <a:satMod val="130000"/>
              </a:schemeClr>
            </a:gs>
            <a:gs pos="100000">
              <a:schemeClr val="phClr">
                <a:shade val="67000"/>
                <a:satMod val="15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2700000" algn="br" rotWithShape="0">
              <a:srgbClr val="000000">
                <a:alpha val="40000"/>
              </a:srgbClr>
            </a:outerShdw>
          </a:effectLst>
        </a:effectStyle>
        <a:effectStyle>
          <a:effectLst>
            <a:outerShdw blurRad="50800" dist="38100" dir="2700000" algn="br" rotWithShape="0">
              <a:srgbClr val="000000">
                <a:alpha val="40000"/>
              </a:srgbClr>
            </a:outerShdw>
          </a:effectLst>
        </a:effectStyle>
        <a:effectStyle>
          <a:effectLst>
            <a:outerShdw blurRad="50800" dist="38100" dir="2700000" algn="br" rotWithShape="0">
              <a:srgbClr val="000000">
                <a:alpha val="40000"/>
              </a:srgbClr>
            </a:outerShdw>
          </a:effectLst>
          <a:scene3d>
            <a:camera prst="orthographicFront">
              <a:rot lat="0" lon="0" rev="0"/>
            </a:camera>
            <a:lightRig rig="threePt" dir="t">
              <a:rot lat="0" lon="0" rev="2700000"/>
            </a:lightRig>
          </a:scene3d>
          <a:sp3d contourW="19050">
            <a:bevelT w="31750" h="38100"/>
            <a:contourClr>
              <a:schemeClr val="phClr">
                <a:shade val="15000"/>
                <a:satMod val="110000"/>
              </a:schemeClr>
            </a:contourClr>
          </a:sp3d>
        </a:effectStyle>
      </a:effectStyleLst>
      <a:bgFillStyleLst>
        <a:solidFill>
          <a:schemeClr val="phClr"/>
        </a:solidFill>
        <a:gradFill rotWithShape="1">
          <a:gsLst>
            <a:gs pos="0">
              <a:schemeClr val="phClr">
                <a:tint val="64000"/>
                <a:satMod val="210000"/>
              </a:schemeClr>
            </a:gs>
            <a:gs pos="40000">
              <a:schemeClr val="phClr">
                <a:tint val="72000"/>
                <a:shade val="99000"/>
                <a:satMod val="200000"/>
              </a:schemeClr>
            </a:gs>
            <a:gs pos="100000">
              <a:schemeClr val="phClr">
                <a:tint val="100000"/>
                <a:shade val="30000"/>
                <a:alpha val="100000"/>
                <a:satMod val="175000"/>
                <a:lumMod val="100000"/>
              </a:schemeClr>
            </a:gs>
          </a:gsLst>
          <a:path path="circle">
            <a:fillToRect l="50000" t="-80000" r="50000" b="180000"/>
          </a:path>
        </a:gradFill>
        <a:blipFill rotWithShape="1">
          <a:blip xmlns:r="http://schemas.openxmlformats.org/officeDocument/2006/relationships" r:embed="rId1">
            <a:duotone>
              <a:schemeClr val="phClr">
                <a:tint val="86000"/>
                <a:alpha val="90000"/>
              </a:schemeClr>
              <a:schemeClr val="phClr">
                <a:shade val="49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SOHO.thmx</Template>
  <TotalTime>1096</TotalTime>
  <Words>1072</Words>
  <Application>Microsoft Macintosh PowerPoint</Application>
  <PresentationFormat>On-screen Show (4:3)</PresentationFormat>
  <Paragraphs>235</Paragraphs>
  <Slides>72</Slides>
  <Notes>8</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SOHO</vt:lpstr>
      <vt:lpstr>Trees</vt:lpstr>
      <vt:lpstr>Assignment- Program 2</vt:lpstr>
      <vt:lpstr>Quiz</vt:lpstr>
      <vt:lpstr>Things to work on</vt:lpstr>
      <vt:lpstr>Review</vt:lpstr>
      <vt:lpstr>Tree Traversals (4.1 and 4.6)</vt:lpstr>
      <vt:lpstr>Traversals</vt:lpstr>
      <vt:lpstr>Traversal Code</vt:lpstr>
      <vt:lpstr>AVL Delete</vt:lpstr>
      <vt:lpstr>Splay Trees</vt:lpstr>
      <vt:lpstr>Splay Tree</vt:lpstr>
      <vt:lpstr>Splay Trees – Amortized Analysis</vt:lpstr>
      <vt:lpstr>AVL Limitations</vt:lpstr>
      <vt:lpstr>AVL Limitations</vt:lpstr>
      <vt:lpstr>Consider Language</vt:lpstr>
      <vt:lpstr>The 90-10 rule</vt:lpstr>
      <vt:lpstr>How do we do this?</vt:lpstr>
      <vt:lpstr>How do we do this?</vt:lpstr>
      <vt:lpstr>Time</vt:lpstr>
      <vt:lpstr>How do they work</vt:lpstr>
      <vt:lpstr>Bottom-up</vt:lpstr>
      <vt:lpstr>Combinations</vt:lpstr>
      <vt:lpstr>Zig</vt:lpstr>
      <vt:lpstr>Zig</vt:lpstr>
      <vt:lpstr>Zig-zag</vt:lpstr>
      <vt:lpstr>Zig-zag</vt:lpstr>
      <vt:lpstr>Zig-zig</vt:lpstr>
      <vt:lpstr>Zig-zig</vt:lpstr>
      <vt:lpstr>Example</vt:lpstr>
      <vt:lpstr>Example Continued</vt:lpstr>
      <vt:lpstr>Example Continued</vt:lpstr>
      <vt:lpstr>Example Continued</vt:lpstr>
      <vt:lpstr>Example Continued</vt:lpstr>
      <vt:lpstr>Operations</vt:lpstr>
      <vt:lpstr>Insert and Find operations</vt:lpstr>
      <vt:lpstr>Insert Example</vt:lpstr>
      <vt:lpstr>Example Continued</vt:lpstr>
      <vt:lpstr>Example Continued</vt:lpstr>
      <vt:lpstr>Example Continued</vt:lpstr>
      <vt:lpstr>Delete min/max</vt:lpstr>
      <vt:lpstr>Delete Max Example</vt:lpstr>
      <vt:lpstr>Example Continued</vt:lpstr>
      <vt:lpstr>Example Continued</vt:lpstr>
      <vt:lpstr>Delete</vt:lpstr>
      <vt:lpstr>Delete Example</vt:lpstr>
      <vt:lpstr>Example Continued</vt:lpstr>
      <vt:lpstr>Example Continued</vt:lpstr>
      <vt:lpstr>Example Continued</vt:lpstr>
      <vt:lpstr>Example Continued</vt:lpstr>
      <vt:lpstr>Example Continued</vt:lpstr>
      <vt:lpstr>Problems</vt:lpstr>
      <vt:lpstr>Top-Down Splay Trees (12.1)</vt:lpstr>
      <vt:lpstr>The idea</vt:lpstr>
      <vt:lpstr>Descend</vt:lpstr>
      <vt:lpstr>Zig</vt:lpstr>
      <vt:lpstr>Zig-zig</vt:lpstr>
      <vt:lpstr>Zig-zag</vt:lpstr>
      <vt:lpstr>Now what?</vt:lpstr>
      <vt:lpstr>Now what?</vt:lpstr>
      <vt:lpstr>Reassembly</vt:lpstr>
      <vt:lpstr>Example</vt:lpstr>
      <vt:lpstr>Example Continued</vt:lpstr>
      <vt:lpstr>Example Continued</vt:lpstr>
      <vt:lpstr>Example Continued</vt:lpstr>
      <vt:lpstr>Example Continued</vt:lpstr>
      <vt:lpstr>Operations</vt:lpstr>
      <vt:lpstr>Insert</vt:lpstr>
      <vt:lpstr>Another Example</vt:lpstr>
      <vt:lpstr>Example Continued</vt:lpstr>
      <vt:lpstr>Example Continued</vt:lpstr>
      <vt:lpstr>Example Continued</vt:lpstr>
      <vt:lpstr>Example Continued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37</cp:revision>
  <dcterms:created xsi:type="dcterms:W3CDTF">2013-01-22T05:15:34Z</dcterms:created>
  <dcterms:modified xsi:type="dcterms:W3CDTF">2013-01-31T06:32:17Z</dcterms:modified>
</cp:coreProperties>
</file>